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309" r:id="rId4"/>
    <p:sldId id="310" r:id="rId5"/>
    <p:sldId id="311" r:id="rId6"/>
    <p:sldId id="312" r:id="rId7"/>
    <p:sldId id="313" r:id="rId8"/>
    <p:sldId id="330" r:id="rId9"/>
    <p:sldId id="331" r:id="rId10"/>
    <p:sldId id="314" r:id="rId11"/>
    <p:sldId id="315" r:id="rId12"/>
    <p:sldId id="332" r:id="rId13"/>
    <p:sldId id="333" r:id="rId14"/>
    <p:sldId id="316" r:id="rId15"/>
    <p:sldId id="317" r:id="rId16"/>
    <p:sldId id="334" r:id="rId17"/>
    <p:sldId id="33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34" y="2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2F2A869-FDD8-DE2F-36C2-6C49FBA496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4884" y="685800"/>
            <a:ext cx="9122232" cy="157741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28D772C-D663-3D51-E795-BEED5C3598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5486400"/>
            <a:ext cx="7114459" cy="116591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FDCA23C-ACB9-AE9E-9DDB-9E782FC4F7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00" y="1066800"/>
            <a:ext cx="9525000" cy="53884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6210848-0EA0-3541-9DDD-287EDA2E23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188" y="228600"/>
            <a:ext cx="333486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956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60E8BC2-1D8D-80CA-57A2-9AE5AA5C58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5457" y="838200"/>
            <a:ext cx="9501085" cy="5562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5B6A229-4E22-EC79-7849-23A2967B9E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188" y="228600"/>
            <a:ext cx="333486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8186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E43ADA4-87E4-5BCD-4AE8-32A2B5E4DC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838200"/>
            <a:ext cx="9448800" cy="553792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B82956D-BAEF-176C-B61E-F966BC0617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188" y="228600"/>
            <a:ext cx="333486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155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34D34B1-C264-49AB-7E6E-B79AABB681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9681" y="1066800"/>
            <a:ext cx="9312638" cy="5410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82727EE-DFB4-BAB8-37B2-D65A5B66AD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188" y="228600"/>
            <a:ext cx="333486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4124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13B7F02-C636-E8BF-1787-3152A987DC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6077" y="990600"/>
            <a:ext cx="9299846" cy="531038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C36E33D-CD2D-A0E6-D2B4-74E50D3607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188" y="228600"/>
            <a:ext cx="333486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879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E9CF416-CFCC-0A53-D923-29E17F6161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990600"/>
            <a:ext cx="9144000" cy="541282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39CB918-B623-1A4B-DA37-2086ECF92E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188" y="228600"/>
            <a:ext cx="333486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3320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E43ADA4-87E4-5BCD-4AE8-32A2B5E4DC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838200"/>
            <a:ext cx="9448800" cy="553792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B82956D-BAEF-176C-B61E-F966BC0617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188" y="228600"/>
            <a:ext cx="333486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6612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34D34B1-C264-49AB-7E6E-B79AABB681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9681" y="1066800"/>
            <a:ext cx="9312638" cy="5410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82727EE-DFB4-BAB8-37B2-D65A5B66AD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188" y="228600"/>
            <a:ext cx="3334868" cy="4572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08FA582-829D-C123-BAC1-F8FA19AD7B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01400" y="5943600"/>
            <a:ext cx="717002" cy="7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18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543A530-A7B8-5507-E23D-B3EE1B679B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188" y="228600"/>
            <a:ext cx="3334868" cy="457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4A4C267-7B28-0278-EC55-9652695DC8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6746" y="914400"/>
            <a:ext cx="9658508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37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2A66196-50A9-50B2-9F92-1A2B000053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838200"/>
            <a:ext cx="9601200" cy="555779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6438EA3-A025-13B4-6567-0F584D97A7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188" y="228600"/>
            <a:ext cx="333486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653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E43ADA4-87E4-5BCD-4AE8-32A2B5E4DC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838200"/>
            <a:ext cx="9448800" cy="553792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B82956D-BAEF-176C-B61E-F966BC0617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188" y="228600"/>
            <a:ext cx="333486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669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34D34B1-C264-49AB-7E6E-B79AABB681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9681" y="1066800"/>
            <a:ext cx="9312638" cy="5410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82727EE-DFB4-BAB8-37B2-D65A5B66AD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188" y="228600"/>
            <a:ext cx="333486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411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1DDF9A4-4F2B-EBF0-EB76-9C76761F51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9617" y="990600"/>
            <a:ext cx="9652766" cy="5486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E0ADBD1-EC4F-C5C3-2D12-BF44CF32A5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188" y="228600"/>
            <a:ext cx="333486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220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11BC77E-506E-965B-9E0B-991DCB309D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9700" y="914400"/>
            <a:ext cx="9372600" cy="552433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2AEF430-4BAE-0A80-7C04-6A6FFD1C18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188" y="228600"/>
            <a:ext cx="333486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437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E43ADA4-87E4-5BCD-4AE8-32A2B5E4DC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838200"/>
            <a:ext cx="9448800" cy="553792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B82956D-BAEF-176C-B61E-F966BC0617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188" y="228600"/>
            <a:ext cx="333486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390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34D34B1-C264-49AB-7E6E-B79AABB681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9681" y="1066800"/>
            <a:ext cx="9312638" cy="5410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82727EE-DFB4-BAB8-37B2-D65A5B66AD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188" y="228600"/>
            <a:ext cx="333486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550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1803</TotalTime>
  <Words>0</Words>
  <Application>Microsoft Office PowerPoint</Application>
  <PresentationFormat>Widescreen</PresentationFormat>
  <Paragraphs>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39</cp:revision>
  <dcterms:created xsi:type="dcterms:W3CDTF">2010-09-08T15:04:56Z</dcterms:created>
  <dcterms:modified xsi:type="dcterms:W3CDTF">2024-03-09T15:53:37Z</dcterms:modified>
</cp:coreProperties>
</file>