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09" r:id="rId4"/>
    <p:sldId id="310" r:id="rId5"/>
    <p:sldId id="311" r:id="rId6"/>
    <p:sldId id="312" r:id="rId7"/>
    <p:sldId id="313" r:id="rId8"/>
    <p:sldId id="324" r:id="rId9"/>
    <p:sldId id="325" r:id="rId10"/>
    <p:sldId id="314" r:id="rId11"/>
    <p:sldId id="315" r:id="rId12"/>
    <p:sldId id="326" r:id="rId13"/>
    <p:sldId id="327" r:id="rId14"/>
    <p:sldId id="316" r:id="rId15"/>
    <p:sldId id="317" r:id="rId16"/>
    <p:sldId id="328" r:id="rId17"/>
    <p:sldId id="32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66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F2A869-FDD8-DE2F-36C2-6C49FBA49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883" y="708582"/>
            <a:ext cx="7800234" cy="13488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8D772C-D663-3D51-E795-BEED5C3598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562601"/>
            <a:ext cx="5859361" cy="96023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FDCA23C-ACB9-AE9E-9DDB-9E782FC4F7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91" y="1143000"/>
            <a:ext cx="8081817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56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60E8BC2-1D8D-80CA-57A2-9AE5AA5C5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292" y="1066800"/>
            <a:ext cx="806941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18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E43ADA4-87E4-5BCD-4AE8-32A2B5E4DC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609" y="1028700"/>
            <a:ext cx="8190781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448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34D34B1-C264-49AB-7E6E-B79AABB68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291" y="1123950"/>
            <a:ext cx="7935417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783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13B7F02-C636-E8BF-1787-3152A987DC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351" y="1181100"/>
            <a:ext cx="7873297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87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E9CF416-CFCC-0A53-D923-29E17F6161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213" y="1143000"/>
            <a:ext cx="772357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32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E43ADA4-87E4-5BCD-4AE8-32A2B5E4DC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609" y="1028700"/>
            <a:ext cx="8190781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905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34D34B1-C264-49AB-7E6E-B79AABB68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291" y="1123950"/>
            <a:ext cx="7935417" cy="46101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1B01BC9-79EB-87BB-490C-E649A166F6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8414" y="61340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19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A4C267-7B28-0278-EC55-9652695DC8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621" y="1143000"/>
            <a:ext cx="8048757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2A66196-50A9-50B2-9F92-1A2B000053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160" y="1085850"/>
            <a:ext cx="809568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653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E43ADA4-87E4-5BCD-4AE8-32A2B5E4DC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609" y="1028700"/>
            <a:ext cx="8190781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66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34D34B1-C264-49AB-7E6E-B79AABB68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291" y="1123950"/>
            <a:ext cx="7935417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411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1DDF9A4-4F2B-EBF0-EB76-9C76761F5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080" y="1219200"/>
            <a:ext cx="7775839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20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11BC77E-506E-965B-9E0B-991DCB309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767" y="1095375"/>
            <a:ext cx="7918466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437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E43ADA4-87E4-5BCD-4AE8-32A2B5E4DC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609" y="1028700"/>
            <a:ext cx="8190781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389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304800"/>
            <a:ext cx="333486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34D34B1-C264-49AB-7E6E-B79AABB68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291" y="1123950"/>
            <a:ext cx="7935417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12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38</cp:revision>
  <dcterms:created xsi:type="dcterms:W3CDTF">2010-09-08T15:04:56Z</dcterms:created>
  <dcterms:modified xsi:type="dcterms:W3CDTF">2024-03-09T15:38:44Z</dcterms:modified>
</cp:coreProperties>
</file>