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A19C1B-062E-C698-3C9B-373CD5322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134" y="726117"/>
            <a:ext cx="5544555" cy="1600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41715D-3224-4EAB-E60F-52D111ED2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787874"/>
            <a:ext cx="4431901" cy="6880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3F1601-8B05-8B6E-B6E7-B87316D9A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34" y="1066800"/>
            <a:ext cx="10562132" cy="3505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159B19-136B-C370-E5B2-4AC343736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562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139BEA-E0F2-8DAD-71DC-372AEF942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993" y="914400"/>
            <a:ext cx="10238014" cy="5029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C3DFDF-B601-B09B-F22B-9FB0EAC06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118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FC94DC1-2680-8BC9-5377-9792ACA4C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98" y="1066800"/>
            <a:ext cx="10552803" cy="3276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226CB8-29C7-BBE3-B2C5-72FECD9AF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8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6C3A58-B0C9-8CFD-BEF6-D50C9C6C9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52500"/>
            <a:ext cx="10039065" cy="495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2B8463-5795-CBA6-28E5-E6056B8ABC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11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2977898-FB76-9020-8926-4DD1EEA51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9200"/>
            <a:ext cx="10176560" cy="3352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C77365-4204-A30F-4465-3E5613AFB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49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68FB6E7-3086-E84C-5DF9-C85B747D8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41" y="990600"/>
            <a:ext cx="10354718" cy="51095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DECB1CD-F7C1-5AA4-C44D-B340AA9FE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1400" y="6100133"/>
            <a:ext cx="717002" cy="72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8AFB4DE-15AA-C8C3-9BBC-43398EBB5A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28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AF17DE-2B44-2C7A-38A1-7AB44F9C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B29AD4-F374-6E95-B826-C9CB267E8D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09" y="1028700"/>
            <a:ext cx="10306181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5DD446-F72C-16DD-FBEA-79A0F62DB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08" y="1104900"/>
            <a:ext cx="10205183" cy="4648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129DB8-4C22-96DC-0B15-7F0AF7F11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2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D1D7F3-35E3-C25F-AC21-AD7A18718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325" y="1219200"/>
            <a:ext cx="10489349" cy="3200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0D0EAD-053A-EE20-683B-B10F3702B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8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45414F-E4C5-2826-93ED-A3C8779C7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947" y="1104900"/>
            <a:ext cx="10208106" cy="4648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6EFA29-43FE-33EF-9B65-7BA689DA0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73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FE51EC-159F-1F5E-5E52-5D2C5D08F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864" y="1219200"/>
            <a:ext cx="10356271" cy="2971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593DE5-8976-4FE4-AE82-2EB25FD84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667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3C4A9C-B35B-7D5E-3A0E-96BDB82A8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990600"/>
            <a:ext cx="9956194" cy="4876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2FCC93-140F-3647-9D1B-A7147D5F3E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4BA5761-9476-DC0A-EB35-ADC135710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506" y="1219200"/>
            <a:ext cx="10312987" cy="3276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E63C9C-195E-8F95-F895-16E6BED27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03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37DBAF-B7A6-2587-F96E-E679447FE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036" y="762000"/>
            <a:ext cx="10633928" cy="51160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0B6721-483A-5ACF-0670-8340AF0C6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93" y="304800"/>
            <a:ext cx="332509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48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30</cp:revision>
  <dcterms:created xsi:type="dcterms:W3CDTF">2010-09-08T15:04:56Z</dcterms:created>
  <dcterms:modified xsi:type="dcterms:W3CDTF">2023-03-27T19:35:37Z</dcterms:modified>
</cp:coreProperties>
</file>