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878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A19C1B-062E-C698-3C9B-373CD5322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435" y="824578"/>
            <a:ext cx="4515129" cy="1303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41715D-3224-4EAB-E60F-52D111ED2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510" y="5638800"/>
            <a:ext cx="4431901" cy="6880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3F1601-8B05-8B6E-B6E7-B87316D9A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92" y="2057400"/>
            <a:ext cx="826601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62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139BEA-E0F2-8DAD-71DC-372AEF942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934" y="1437529"/>
            <a:ext cx="8108132" cy="398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118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FC94DC1-2680-8BC9-5377-9792ACA4C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961" y="2133600"/>
            <a:ext cx="834407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6C3A58-B0C9-8CFD-BEF6-D50C9C6C9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485900"/>
            <a:ext cx="787680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11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977898-FB76-9020-8926-4DD1EEA51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04" y="2095500"/>
            <a:ext cx="8094991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9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8FB6E7-3086-E84C-5DF9-C85B747D8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78" y="1524000"/>
            <a:ext cx="8338843" cy="411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ECB1CD-F7C1-5AA4-C44D-B340AA9FE6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28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A76AB88-4623-7C1F-13B0-8BDDD0CBA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920" y="1590457"/>
            <a:ext cx="7894160" cy="367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5DD446-F72C-16DD-FBEA-79A0F62DB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478" y="1600943"/>
            <a:ext cx="8027043" cy="365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2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D1D7F3-35E3-C25F-AC21-AD7A18718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57" y="2209800"/>
            <a:ext cx="799188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8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545414F-E4C5-2826-93ED-A3C8779C7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103" y="1596287"/>
            <a:ext cx="8049793" cy="366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73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FE51EC-159F-1F5E-5E52-5D2C5D08F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046" y="2247900"/>
            <a:ext cx="8231908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67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3C4A9C-B35B-7D5E-3A0E-96BDB82A8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96" y="1447800"/>
            <a:ext cx="808940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BA5761-9476-DC0A-EB35-ADC135710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54" y="2095500"/>
            <a:ext cx="8394292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03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37DBAF-B7A6-2587-F96E-E679447FE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1409700"/>
            <a:ext cx="839443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48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29</cp:revision>
  <dcterms:created xsi:type="dcterms:W3CDTF">2010-09-08T15:04:56Z</dcterms:created>
  <dcterms:modified xsi:type="dcterms:W3CDTF">2023-03-27T19:34:38Z</dcterms:modified>
</cp:coreProperties>
</file>