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61" r:id="rId4"/>
    <p:sldId id="362" r:id="rId5"/>
    <p:sldId id="363" r:id="rId6"/>
    <p:sldId id="364" r:id="rId7"/>
    <p:sldId id="365" r:id="rId8"/>
    <p:sldId id="380" r:id="rId9"/>
    <p:sldId id="3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34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5CFC6B-3D02-3E57-9C4D-CA92A4B53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6623" y="609600"/>
            <a:ext cx="4538753" cy="32269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AF3AFA-434B-F254-8584-7EBA69C46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430312"/>
            <a:ext cx="4191000" cy="10924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B5E64-7E01-90CF-0B45-364D3A32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211289" cy="533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8144B1-1450-E992-235A-8C123D110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485" y="787400"/>
            <a:ext cx="10007029" cy="556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B27913-F0CB-9D01-34AC-C11AE1242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211289" cy="533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EC68E3-7942-E928-59D5-CC1965DD9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855" y="855268"/>
            <a:ext cx="9954290" cy="545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5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1AD8A5-4DAF-7A8A-2973-2F30875AE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211289" cy="533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A10A322-97CD-3821-D18A-1D2C6B809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1066800"/>
            <a:ext cx="9982200" cy="544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6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8814AF-7663-56C4-A042-9FF6FE832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780" y="914400"/>
            <a:ext cx="10035917" cy="5562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8335DA-4986-2576-4676-35C1C0E39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211289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82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1E6480B-7FF2-753B-F376-9773C35FB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671" y="774700"/>
            <a:ext cx="9804658" cy="5308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15F6FF9-C388-2F4C-674D-A0F9A2785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211289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812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B4C2CE4-DC78-F4F5-1CE2-49E2439F1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211289" cy="533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C891D8-642F-72DA-7DCC-9041D9BD5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050" y="762000"/>
            <a:ext cx="9867900" cy="546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1AD8A5-4DAF-7A8A-2973-2F30875AE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3211289" cy="533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A10A322-97CD-3821-D18A-1D2C6B8090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900" y="1066800"/>
            <a:ext cx="9982200" cy="544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96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8814AF-7663-56C4-A042-9FF6FE832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780" y="914400"/>
            <a:ext cx="10035917" cy="5562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8335DA-4986-2576-4676-35C1C0E39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3211289" cy="533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09D77CB-C45B-5479-6E12-32CA71C8A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01400" y="60198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33</cp:revision>
  <dcterms:created xsi:type="dcterms:W3CDTF">2010-09-08T15:04:56Z</dcterms:created>
  <dcterms:modified xsi:type="dcterms:W3CDTF">2023-12-26T18:18:27Z</dcterms:modified>
</cp:coreProperties>
</file>