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61" r:id="rId4"/>
    <p:sldId id="362" r:id="rId5"/>
    <p:sldId id="363" r:id="rId6"/>
    <p:sldId id="364" r:id="rId7"/>
    <p:sldId id="365" r:id="rId8"/>
    <p:sldId id="376" r:id="rId9"/>
    <p:sldId id="3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6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5CFC6B-3D02-3E57-9C4D-CA92A4B53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0" y="583026"/>
            <a:ext cx="4038600" cy="28713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AF3AFA-434B-F254-8584-7EBA69C46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34000"/>
            <a:ext cx="3975832" cy="10363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8144B1-1450-E992-235A-8C123D110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441" y="1257300"/>
            <a:ext cx="780911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F03AE1-F634-F4BB-18F4-DF776A20A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24" y="1294186"/>
            <a:ext cx="7794551" cy="426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5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0CE96A-5EDE-F4CF-24FA-E37F47C2B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4" y="1314450"/>
            <a:ext cx="7756892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6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8814AF-7663-56C4-A042-9FF6FE832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07" y="1295400"/>
            <a:ext cx="7698786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82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E6480B-7FF2-753B-F376-9773C35FB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03" y="1257300"/>
            <a:ext cx="802199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81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D5A8BF6-11A9-214D-E345-76871C6B6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02" y="1143000"/>
            <a:ext cx="784199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B8CCCF4-F2F2-42B0-1849-C4E2F1639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4" y="1314450"/>
            <a:ext cx="7756892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7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752533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8814AF-7663-56C4-A042-9FF6FE832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07" y="1295400"/>
            <a:ext cx="7698786" cy="426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73F10EB-73BC-BF31-0FAE-AA835E8B1A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2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32</cp:revision>
  <dcterms:created xsi:type="dcterms:W3CDTF">2010-09-08T15:04:56Z</dcterms:created>
  <dcterms:modified xsi:type="dcterms:W3CDTF">2023-12-26T18:15:57Z</dcterms:modified>
</cp:coreProperties>
</file>