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8" r:id="rId3"/>
    <p:sldId id="324" r:id="rId4"/>
    <p:sldId id="325" r:id="rId5"/>
    <p:sldId id="326" r:id="rId6"/>
    <p:sldId id="327" r:id="rId7"/>
    <p:sldId id="328" r:id="rId8"/>
    <p:sldId id="339" r:id="rId9"/>
    <p:sldId id="340" r:id="rId10"/>
    <p:sldId id="329" r:id="rId11"/>
    <p:sldId id="330" r:id="rId12"/>
    <p:sldId id="341" r:id="rId13"/>
    <p:sldId id="342" r:id="rId14"/>
    <p:sldId id="331" r:id="rId15"/>
    <p:sldId id="332" r:id="rId16"/>
    <p:sldId id="343" r:id="rId17"/>
    <p:sldId id="34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350" y="29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D160F0-4B39-48F7-BFB6-AF00859DD3B2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BF83BF-E091-4187-9212-AC31E84AE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865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704BB39-824A-F347-9EF8-8C8F9A965C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3864" y="1066800"/>
            <a:ext cx="6584271" cy="106701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F41CB9D-87C3-09BF-0E1E-FD65F7DA95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5475622"/>
            <a:ext cx="7620000" cy="107779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064C386-8E36-97A2-EA97-5CA5598765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9185" y="752475"/>
            <a:ext cx="8993630" cy="53530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5FD7C0C-0509-1838-C748-907B40BAAF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999" y="228600"/>
            <a:ext cx="3429000" cy="42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351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BD08F27-A88F-269B-45FF-3324D594A7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7912" y="685800"/>
            <a:ext cx="8996176" cy="5486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F535028-DCEA-8686-0B23-DA20B0B10D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999" y="228600"/>
            <a:ext cx="3429000" cy="42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3772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3F3880E-2ACA-29C7-2813-416043A278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4990" y="992268"/>
            <a:ext cx="9002020" cy="487346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AA8C8E0-FBB6-0EA9-FE49-33B9724154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999" y="228600"/>
            <a:ext cx="3429000" cy="42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725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14BFC42-3D23-03E8-8726-17E1EC7EC6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999" y="228600"/>
            <a:ext cx="3429000" cy="42751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6032DC5-4447-D1FD-89C0-7632103A34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670" y="666750"/>
            <a:ext cx="8858922" cy="535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278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2F5A919-4542-D81A-8A00-E7C6830FB5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0211" y="695325"/>
            <a:ext cx="9211578" cy="54673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34AE130-5792-87DE-9091-330618F3A5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999" y="228600"/>
            <a:ext cx="3429000" cy="42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6649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DD2DFD0-58DE-8EAB-6AC5-E4574BCE44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540" y="609600"/>
            <a:ext cx="9096919" cy="56388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7FE7FF9-F022-D7E4-F39B-D523BE997C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999" y="228600"/>
            <a:ext cx="3429000" cy="42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404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3F3880E-2ACA-29C7-2813-416043A278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4990" y="992268"/>
            <a:ext cx="9002020" cy="487346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AA8C8E0-FBB6-0EA9-FE49-33B9724154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999" y="228600"/>
            <a:ext cx="3429000" cy="42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4138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14BFC42-3D23-03E8-8726-17E1EC7EC6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999" y="228600"/>
            <a:ext cx="3429000" cy="42751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AFD6FF68-8D94-C899-944E-BF3F8B6665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670" y="666750"/>
            <a:ext cx="8858922" cy="535305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B4FF8E9-482A-C033-4FB2-BBE972D62A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25200" y="6019800"/>
            <a:ext cx="717002" cy="7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169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30DD87E-CCAB-0AE5-6230-9A9BCDF603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999" y="228600"/>
            <a:ext cx="3429000" cy="42751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9DE8983-E126-5D68-B778-1905A2C102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1140" y="805144"/>
            <a:ext cx="9109720" cy="5247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837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1FD2850-2B37-DFA9-12F0-44986857D5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6777" y="636315"/>
            <a:ext cx="9218446" cy="558536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B5D2E90-CE9F-869B-6B3F-DFBC93DA9C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999" y="228600"/>
            <a:ext cx="3429000" cy="42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684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3F3880E-2ACA-29C7-2813-416043A278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4990" y="992268"/>
            <a:ext cx="9002020" cy="487346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AA8C8E0-FBB6-0EA9-FE49-33B9724154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999" y="228600"/>
            <a:ext cx="3429000" cy="42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920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F041AEC-9366-FA28-9659-436E4ABA70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670" y="666750"/>
            <a:ext cx="9142660" cy="55245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14BFC42-3D23-03E8-8726-17E1EC7EC6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999" y="228600"/>
            <a:ext cx="3429000" cy="42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528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DB3171E-DDE8-75BD-02D2-3A21D3C207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9908" y="762000"/>
            <a:ext cx="9012183" cy="5334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BE34878-1187-2318-7324-9CE39A0FE9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999" y="228600"/>
            <a:ext cx="3429000" cy="42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020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2C8D9DF-8B08-8851-B571-F413DA5804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3024" y="695325"/>
            <a:ext cx="9065952" cy="54673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66E11D6-58B5-4954-88C6-8B7390A6EA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999" y="228600"/>
            <a:ext cx="3429000" cy="42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595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3F3880E-2ACA-29C7-2813-416043A278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4990" y="992268"/>
            <a:ext cx="9002020" cy="487346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AA8C8E0-FBB6-0EA9-FE49-33B9724154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999" y="228600"/>
            <a:ext cx="3429000" cy="42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499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F041AEC-9366-FA28-9659-436E4ABA70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670" y="666750"/>
            <a:ext cx="8858922" cy="53530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14BFC42-3D23-03E8-8726-17E1EC7EC6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999" y="228600"/>
            <a:ext cx="3429000" cy="42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104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1826</TotalTime>
  <Words>0</Words>
  <Application>Microsoft Office PowerPoint</Application>
  <PresentationFormat>Widescreen</PresentationFormat>
  <Paragraphs>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41</cp:revision>
  <dcterms:created xsi:type="dcterms:W3CDTF">2010-09-08T15:04:56Z</dcterms:created>
  <dcterms:modified xsi:type="dcterms:W3CDTF">2024-05-03T14:33:04Z</dcterms:modified>
</cp:coreProperties>
</file>