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278" r:id="rId3"/>
    <p:sldId id="324" r:id="rId4"/>
    <p:sldId id="325" r:id="rId5"/>
    <p:sldId id="326" r:id="rId6"/>
    <p:sldId id="327" r:id="rId7"/>
    <p:sldId id="328" r:id="rId8"/>
    <p:sldId id="333" r:id="rId9"/>
    <p:sldId id="334" r:id="rId10"/>
    <p:sldId id="329" r:id="rId11"/>
    <p:sldId id="330" r:id="rId12"/>
    <p:sldId id="335" r:id="rId13"/>
    <p:sldId id="336" r:id="rId14"/>
    <p:sldId id="331" r:id="rId15"/>
    <p:sldId id="332" r:id="rId16"/>
    <p:sldId id="337" r:id="rId17"/>
    <p:sldId id="338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782" y="29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8D160F0-4B39-48F7-BFB6-AF00859DD3B2}" type="datetimeFigureOut">
              <a:rPr lang="en-US" smtClean="0"/>
              <a:t>5/3/2024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BF83BF-E091-4187-9212-AC31E84AEB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78653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5/3/2024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5/3/2024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5/3/2024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5/3/2024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5/3/2024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5/3/2024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5/3/2024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5/3/2024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5/3/2024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5/3/2024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5/3/2024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C40BDA-0B20-484B-A3C5-04225B9DE4F9}" type="datetimeFigureOut">
              <a:rPr lang="en-US" smtClean="0"/>
              <a:pPr/>
              <a:t>5/3/2024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4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4704BB39-824A-F347-9EF8-8C8F9A965C8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15636" y="1066800"/>
            <a:ext cx="6112728" cy="99060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FF41CB9D-87C3-09BF-0E1E-FD65F7DA95D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4801" y="5333850"/>
            <a:ext cx="7543800" cy="1067016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330DD87E-CCAB-0AE5-6230-9A9BCDF6036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0" y="228600"/>
            <a:ext cx="3429000" cy="427512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8064C386-8E36-97A2-EA97-5CA5598765F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3251" y="971550"/>
            <a:ext cx="8257497" cy="4914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53514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330DD87E-CCAB-0AE5-6230-9A9BCDF6036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0" y="228600"/>
            <a:ext cx="3429000" cy="427512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9BD08F27-A88F-269B-45FF-3324D594A7E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8752" y="914400"/>
            <a:ext cx="8246495" cy="502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43772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330DD87E-CCAB-0AE5-6230-9A9BCDF6036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0" y="228600"/>
            <a:ext cx="3429000" cy="427512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C3F3880E-2ACA-29C7-2813-416043A278B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0544" y="1257300"/>
            <a:ext cx="8022912" cy="4343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057908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330DD87E-CCAB-0AE5-6230-9A9BCDF6036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0" y="228600"/>
            <a:ext cx="3429000" cy="427512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DF041AEC-9366-FA28-9659-436E4ABA702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3566" y="952500"/>
            <a:ext cx="8196868" cy="4953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654108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330DD87E-CCAB-0AE5-6230-9A9BCDF6036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0" y="228600"/>
            <a:ext cx="3429000" cy="427512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62F5A919-4542-D81A-8A00-E7C6830FB50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5796" y="1009650"/>
            <a:ext cx="8152407" cy="4838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066496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330DD87E-CCAB-0AE5-6230-9A9BCDF6036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0" y="228600"/>
            <a:ext cx="3429000" cy="427512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BDD2DFD0-58DE-8EAB-6AC5-E4574BCE44A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3400" y="990600"/>
            <a:ext cx="7867606" cy="487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24040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330DD87E-CCAB-0AE5-6230-9A9BCDF6036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0" y="228600"/>
            <a:ext cx="3429000" cy="427512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C3F3880E-2ACA-29C7-2813-416043A278B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0544" y="1257300"/>
            <a:ext cx="8022912" cy="4343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817564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330DD87E-CCAB-0AE5-6230-9A9BCDF6036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0" y="228600"/>
            <a:ext cx="3429000" cy="427512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DF041AEC-9366-FA28-9659-436E4ABA702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3566" y="952500"/>
            <a:ext cx="8196868" cy="4953000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7FFB9B88-1596-30EE-4474-ED25EF41FC3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229600" y="6117067"/>
            <a:ext cx="717002" cy="7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27092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330DD87E-CCAB-0AE5-6230-9A9BCDF6036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0" y="228600"/>
            <a:ext cx="3429000" cy="427512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F9DE8983-E126-5D68-B778-1905A2C1022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7498" y="1104900"/>
            <a:ext cx="8069003" cy="4648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28370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330DD87E-CCAB-0AE5-6230-9A9BCDF6036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0" y="228600"/>
            <a:ext cx="3429000" cy="427512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F1FD2850-2B37-DFA9-12F0-44986857D5B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7510" y="990600"/>
            <a:ext cx="8048979" cy="487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76844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330DD87E-CCAB-0AE5-6230-9A9BCDF6036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0" y="228600"/>
            <a:ext cx="3429000" cy="427512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C3F3880E-2ACA-29C7-2813-416043A278B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0544" y="1257300"/>
            <a:ext cx="8022912" cy="4343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29204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330DD87E-CCAB-0AE5-6230-9A9BCDF6036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0" y="228600"/>
            <a:ext cx="3429000" cy="427512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DF041AEC-9366-FA28-9659-436E4ABA702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3566" y="952500"/>
            <a:ext cx="8196868" cy="4953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25285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330DD87E-CCAB-0AE5-6230-9A9BCDF6036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0" y="228600"/>
            <a:ext cx="3429000" cy="427512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4DB3171E-DDE8-75BD-02D2-3A21D3C207B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9958" y="971550"/>
            <a:ext cx="8304084" cy="4914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40203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330DD87E-CCAB-0AE5-6230-9A9BCDF6036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0" y="228600"/>
            <a:ext cx="3429000" cy="427512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D2C8D9DF-8B08-8851-B571-F413DA58041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3882" y="933450"/>
            <a:ext cx="8276235" cy="4991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55957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330DD87E-CCAB-0AE5-6230-9A9BCDF6036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0" y="228600"/>
            <a:ext cx="3429000" cy="427512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C3F3880E-2ACA-29C7-2813-416043A278B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0544" y="1257300"/>
            <a:ext cx="8022912" cy="4343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28179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330DD87E-CCAB-0AE5-6230-9A9BCDF6036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0" y="228600"/>
            <a:ext cx="3429000" cy="427512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DF041AEC-9366-FA28-9659-436E4ABA702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3566" y="952500"/>
            <a:ext cx="8196868" cy="4953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35548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1807</TotalTime>
  <Words>0</Words>
  <Application>Microsoft Office PowerPoint</Application>
  <PresentationFormat>On-screen Show (4:3)</PresentationFormat>
  <Paragraphs>0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0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Wachovia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dn</dc:creator>
  <cp:lastModifiedBy>d n</cp:lastModifiedBy>
  <cp:revision>40</cp:revision>
  <dcterms:created xsi:type="dcterms:W3CDTF">2010-09-08T15:04:56Z</dcterms:created>
  <dcterms:modified xsi:type="dcterms:W3CDTF">2024-05-03T14:14:26Z</dcterms:modified>
</cp:coreProperties>
</file>