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571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379" y="1066800"/>
            <a:ext cx="3523245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959" y="1828800"/>
            <a:ext cx="6552085" cy="1447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302D1A-C5EE-4804-A79B-555AF949D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3731" y="5562600"/>
            <a:ext cx="4201294" cy="9489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975F2C-D85D-7D84-8612-BC63E50E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616" y="990600"/>
            <a:ext cx="845876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1FF6E-769B-8619-92ED-ABCAAE059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298" y="1104900"/>
            <a:ext cx="849540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CDA6E-E2E4-C756-DC99-080619612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5" y="1181100"/>
            <a:ext cx="841919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AB5A1B-FCDB-4FD7-BA5A-2299B7D6B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056" y="1143000"/>
            <a:ext cx="856188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883F13-521E-8FC2-0903-B48959DBE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717" y="1143000"/>
            <a:ext cx="863056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5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9AF8E3-9A62-F102-E8DF-A8910A403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335" y="1104900"/>
            <a:ext cx="85973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0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38091F-3A4C-FE5A-C315-2BACECCF1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2254" y="1104900"/>
            <a:ext cx="848749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8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946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6787D0-A1DD-404A-81D9-4160FA79A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8053" y="6168255"/>
            <a:ext cx="7419123" cy="3191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C51B3E-18BE-F6CF-3A4F-97F33F8384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8537" y="1181100"/>
            <a:ext cx="861492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8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19</cp:revision>
  <dcterms:created xsi:type="dcterms:W3CDTF">2010-09-08T15:04:56Z</dcterms:created>
  <dcterms:modified xsi:type="dcterms:W3CDTF">2023-02-12T01:19:43Z</dcterms:modified>
</cp:coreProperties>
</file>