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5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378" y="1066800"/>
            <a:ext cx="352324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958" y="1828800"/>
            <a:ext cx="6552085" cy="1447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731" y="5562600"/>
            <a:ext cx="4201294" cy="9489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34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38091F-3A4C-FE5A-C315-2BACECCF1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253" y="1104900"/>
            <a:ext cx="848749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52" y="6168254"/>
            <a:ext cx="7419123" cy="319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C51B3E-18BE-F6CF-3A4F-97F33F8384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37" y="1181100"/>
            <a:ext cx="861492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18</cp:revision>
  <dcterms:created xsi:type="dcterms:W3CDTF">2010-09-08T15:04:56Z</dcterms:created>
  <dcterms:modified xsi:type="dcterms:W3CDTF">2023-02-12T00:42:46Z</dcterms:modified>
</cp:coreProperties>
</file>