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571" y="5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26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302D1A-C5EE-4804-A79B-555AF949D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731" y="5562600"/>
            <a:ext cx="4201294" cy="9489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3D9F30-7D47-7C4B-DC4F-65AB9ACF5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329" y="1146542"/>
            <a:ext cx="6825342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E975F2C-D85D-7D84-8612-BC63E50E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616" y="990600"/>
            <a:ext cx="845876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729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31FF6E-769B-8619-92ED-ABCAAE059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298" y="1104900"/>
            <a:ext cx="849540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07CDA6E-E2E4-C756-DC99-080619612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5" y="1181100"/>
            <a:ext cx="841919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AB5A1B-FCDB-4FD7-BA5A-2299B7D6B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056" y="1143000"/>
            <a:ext cx="856188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0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883F13-521E-8FC2-0903-B48959DBE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717" y="1143000"/>
            <a:ext cx="863056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5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9AF8E3-9A62-F102-E8DF-A8910A403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335" y="1104900"/>
            <a:ext cx="859733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0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97AFBC9-20D3-6F9F-B22A-E79E3C54F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2974" y="1143000"/>
            <a:ext cx="8146052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8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3" y="177608"/>
            <a:ext cx="2328620" cy="352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946" y="59436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6787D0-A1DD-404A-81D9-4160FA79A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8053" y="6168255"/>
            <a:ext cx="7419123" cy="3191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54A813B-836C-9C2B-8414-F14EEF9E89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5997" y="1194041"/>
            <a:ext cx="8320007" cy="446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87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21</cp:revision>
  <dcterms:created xsi:type="dcterms:W3CDTF">2010-09-08T15:04:56Z</dcterms:created>
  <dcterms:modified xsi:type="dcterms:W3CDTF">2023-02-12T01:34:40Z</dcterms:modified>
</cp:coreProperties>
</file>