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5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31" y="5562600"/>
            <a:ext cx="4201294" cy="9489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3D9F30-7D47-7C4B-DC4F-65AB9ACF5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329" y="1146542"/>
            <a:ext cx="6825342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34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97AFBC9-20D3-6F9F-B22A-E79E3C54F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74" y="1143000"/>
            <a:ext cx="814605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52" y="6168254"/>
            <a:ext cx="7419123" cy="319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A813B-836C-9C2B-8414-F14EEF9E89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996" y="1194041"/>
            <a:ext cx="8320007" cy="446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20</cp:revision>
  <dcterms:created xsi:type="dcterms:W3CDTF">2010-09-08T15:04:56Z</dcterms:created>
  <dcterms:modified xsi:type="dcterms:W3CDTF">2023-02-12T01:34:17Z</dcterms:modified>
</cp:coreProperties>
</file>