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69" r:id="rId5"/>
    <p:sldId id="270" r:id="rId6"/>
    <p:sldId id="271" r:id="rId7"/>
    <p:sldId id="272" r:id="rId8"/>
    <p:sldId id="265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571" y="53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326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3302D1A-C5EE-4804-A79B-555AF949D2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3731" y="5562600"/>
            <a:ext cx="4201294" cy="94895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49D2A86-0CDE-14BB-47DA-C139F97105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200" y="1127760"/>
            <a:ext cx="7110726" cy="2286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8393" y="177608"/>
            <a:ext cx="2328620" cy="35254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E975F2C-D85D-7D84-8612-BC63E50E22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6616" y="990600"/>
            <a:ext cx="8458768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729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8393" y="177608"/>
            <a:ext cx="2328620" cy="35254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431FF6E-769B-8619-92ED-ABCAAE0592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8298" y="1104900"/>
            <a:ext cx="8495404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235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8393" y="177608"/>
            <a:ext cx="2328620" cy="35254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07CDA6E-E2E4-C756-DC99-0806196126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6405" y="1181100"/>
            <a:ext cx="8419190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284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8393" y="177608"/>
            <a:ext cx="2328620" cy="35254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AAB5A1B-FCDB-4FD7-BA5A-2299B7D6BB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5056" y="1143000"/>
            <a:ext cx="8561888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401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8393" y="177608"/>
            <a:ext cx="2328620" cy="35254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9883F13-521E-8FC2-0903-B48959DBE1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0717" y="1143000"/>
            <a:ext cx="8630566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852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8393" y="177608"/>
            <a:ext cx="2328620" cy="35254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C9AF8E3-9A62-F102-E8DF-A8910A403C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7335" y="1104900"/>
            <a:ext cx="8597331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306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8393" y="177608"/>
            <a:ext cx="2328620" cy="35254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E1D3784-824F-2827-311D-E68FC89AB5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4058" y="1143000"/>
            <a:ext cx="8403885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087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8393" y="177608"/>
            <a:ext cx="2328620" cy="35254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6946" y="5943600"/>
            <a:ext cx="717002" cy="724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C6787D0-A1DD-404A-81D9-4160FA79A5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8053" y="6168255"/>
            <a:ext cx="7419123" cy="31919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3B72B5C-2613-B2F5-41A0-E4667043E5B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79351" y="1142155"/>
            <a:ext cx="8633299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487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20</cp:revision>
  <dcterms:created xsi:type="dcterms:W3CDTF">2010-09-08T15:04:56Z</dcterms:created>
  <dcterms:modified xsi:type="dcterms:W3CDTF">2023-02-12T01:28:16Z</dcterms:modified>
</cp:coreProperties>
</file>