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DB88B7-2826-0513-4098-C07C05487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158" y="723969"/>
            <a:ext cx="7277684" cy="1828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269E3B-8EFE-3F2D-15FE-25A2910B9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486401"/>
            <a:ext cx="6467568" cy="11010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165805-E25A-A549-23AD-FB2AA6E39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962" y="846492"/>
            <a:ext cx="8390076" cy="570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7765C9-387A-AB45-9704-CE3CF613B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874125"/>
            <a:ext cx="8305800" cy="567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0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9FD9D4-8077-DB49-A99F-576055A9A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993973"/>
            <a:ext cx="8229600" cy="555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5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68A30F-6285-E223-2B3F-54D2A0757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900573"/>
            <a:ext cx="8153400" cy="566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38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20A2AD-48CD-37AE-6D17-085D2289F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781690"/>
            <a:ext cx="8534400" cy="580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CA4B58-CC34-40B6-6BCE-9B829A625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150" y="914400"/>
            <a:ext cx="8267700" cy="583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72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D76DB6-BBAE-34E7-003E-3463BC912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948" y="812800"/>
            <a:ext cx="8346104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7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9576BD-E005-DD19-5FCF-D02C4A8AD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3333752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58A176-22B2-76C7-C7DB-9C0F354A3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80D9CC-B5E1-4057-D323-0E351538A1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620" y="963274"/>
            <a:ext cx="8414760" cy="586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19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35</cp:revision>
  <dcterms:created xsi:type="dcterms:W3CDTF">2010-09-08T15:04:56Z</dcterms:created>
  <dcterms:modified xsi:type="dcterms:W3CDTF">2023-08-27T20:25:06Z</dcterms:modified>
</cp:coreProperties>
</file>