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8" r:id="rId3"/>
    <p:sldId id="294" r:id="rId4"/>
    <p:sldId id="295" r:id="rId5"/>
    <p:sldId id="296" r:id="rId6"/>
    <p:sldId id="297" r:id="rId7"/>
    <p:sldId id="298" r:id="rId8"/>
    <p:sldId id="299" r:id="rId9"/>
    <p:sldId id="300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1022" y="29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8/27/2023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8/27/2023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8/27/2023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8/27/2023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8/27/2023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8/27/2023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8/27/2023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8/27/2023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8/27/2023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8/27/2023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8/27/2023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C40BDA-0B20-484B-A3C5-04225B9DE4F9}" type="datetimeFigureOut">
              <a:rPr lang="en-US" smtClean="0"/>
              <a:pPr/>
              <a:t>8/27/2023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7EDB88B7-2826-0513-4098-C07C0548782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3158" y="723969"/>
            <a:ext cx="7277684" cy="182880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3099925D-9C49-4A91-FB6E-0DF83D35630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1000" y="5562601"/>
            <a:ext cx="6019974" cy="102486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D69576BD-E005-DD19-5FCF-D02C4A8AD18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0" y="304800"/>
            <a:ext cx="3333752" cy="38100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35FEE17D-E2A4-10A4-51F4-C828F11F79A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4927" y="990600"/>
            <a:ext cx="7954146" cy="5410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28370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D69576BD-E005-DD19-5FCF-D02C4A8AD18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0" y="304800"/>
            <a:ext cx="3333752" cy="38100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C9DE48B9-0D95-EFCF-D3D7-2629BFC5540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5800" y="990600"/>
            <a:ext cx="7772400" cy="53143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32914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D69576BD-E005-DD19-5FCF-D02C4A8AD18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0" y="304800"/>
            <a:ext cx="3333752" cy="38100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4B2965C7-8674-37E3-AB29-3314BAEE026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7354" y="990600"/>
            <a:ext cx="7549291" cy="50996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78829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D69576BD-E005-DD19-5FCF-D02C4A8AD18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0" y="304800"/>
            <a:ext cx="3333752" cy="3810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53B05610-2F56-A5BF-69C7-BDB81483457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5722" y="990600"/>
            <a:ext cx="7572555" cy="5257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4706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D69576BD-E005-DD19-5FCF-D02C4A8AD18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0" y="304800"/>
            <a:ext cx="3333752" cy="38100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92802FF0-8E7E-F92E-A87E-E7C723C426B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3303" y="990600"/>
            <a:ext cx="7617394" cy="518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11598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D69576BD-E005-DD19-5FCF-D02C4A8AD18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0" y="304800"/>
            <a:ext cx="3333752" cy="38100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4E70D1F2-B24F-BCFC-CEA2-E035C1903D1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5438" y="914400"/>
            <a:ext cx="7453124" cy="5257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47252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D69576BD-E005-DD19-5FCF-D02C4A8AD18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0" y="304800"/>
            <a:ext cx="3333752" cy="38100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354BC56E-5534-751C-8CC2-015F7CDA330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9714" y="914400"/>
            <a:ext cx="7344571" cy="502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4706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D69576BD-E005-DD19-5FCF-D02C4A8AD18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0" y="304800"/>
            <a:ext cx="3333752" cy="3810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244EA68A-E171-D5B2-AB6C-FED2D1D83DF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29600" y="6117067"/>
            <a:ext cx="717002" cy="72400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20E9BD15-B045-89B2-7C20-A8380E813E7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70619" y="1007333"/>
            <a:ext cx="7458981" cy="52026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82317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1717</TotalTime>
  <Words>0</Words>
  <Application>Microsoft Office PowerPoint</Application>
  <PresentationFormat>On-screen Show (4:3)</PresentationFormat>
  <Paragraphs>0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Wachovia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dn</dc:creator>
  <cp:lastModifiedBy>d n</cp:lastModifiedBy>
  <cp:revision>35</cp:revision>
  <dcterms:created xsi:type="dcterms:W3CDTF">2010-09-08T15:04:56Z</dcterms:created>
  <dcterms:modified xsi:type="dcterms:W3CDTF">2023-08-27T20:25:29Z</dcterms:modified>
</cp:coreProperties>
</file>