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8" r:id="rId3"/>
    <p:sldId id="309" r:id="rId4"/>
    <p:sldId id="310" r:id="rId5"/>
    <p:sldId id="311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319" r:id="rId14"/>
    <p:sldId id="320" r:id="rId15"/>
    <p:sldId id="321" r:id="rId16"/>
    <p:sldId id="322" r:id="rId17"/>
    <p:sldId id="32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350" y="29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D160F0-4B39-48F7-BFB6-AF00859DD3B2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BF83BF-E091-4187-9212-AC31E84AE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865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BF83BF-E091-4187-9212-AC31E84AEB5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953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5321F75-4CA9-2082-3899-90756A7791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8616" y="914400"/>
            <a:ext cx="6274768" cy="199651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4B35C90-27F5-65E4-C53C-DAEE7A27FB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399" y="5181600"/>
            <a:ext cx="4701835" cy="136021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DABDF0B-9899-6CAE-3AB5-040B797DF0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3247" y="596900"/>
            <a:ext cx="8605506" cy="5664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407ECB0-6937-2339-C5EB-E25CD8020F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28600"/>
            <a:ext cx="275560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798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312A492-07EC-F822-276F-9CD9C86CD0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1998" y="555927"/>
            <a:ext cx="8468004" cy="574614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F433845-6AB4-2F65-B0ED-9F122BF049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28600"/>
            <a:ext cx="275560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180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FA56018-A56C-50FF-F14E-06C1E60EAC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1040" y="647700"/>
            <a:ext cx="8429920" cy="55626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6906F8B-01C5-867C-C694-81FEFB4D76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28600"/>
            <a:ext cx="275560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556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75DFDFE-086B-B296-8A5A-73B4C8B42F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2755608" cy="381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860B408-B8C7-623C-5022-DE4AB92185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4535" y="914400"/>
            <a:ext cx="8722929" cy="549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7971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4BD6CB7-33EA-C7EF-C4A0-4BEA9D31D5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7594" y="692155"/>
            <a:ext cx="8396812" cy="547368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3A9E37A-FE03-E7D5-A2F0-0BD600C82A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28600"/>
            <a:ext cx="275560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808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EFB449D-A6B7-3C28-042E-05E766B2B3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4050" y="607426"/>
            <a:ext cx="8343900" cy="564314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F312CA5-5D4F-DA61-7963-2F559EAC17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28600"/>
            <a:ext cx="275560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3186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5691BA9-5772-5170-9698-37F6481B70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9854" y="686188"/>
            <a:ext cx="8392292" cy="548562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939F76A-421B-730D-A8F1-FC60BDBC7B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28600"/>
            <a:ext cx="275560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8333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3113BE7-8F04-32C2-DDF4-613F9DB480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25200" y="6057800"/>
            <a:ext cx="717002" cy="724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EFAA097-659E-7F4E-55D7-7671E6100D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" y="228600"/>
            <a:ext cx="2755608" cy="381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391F702-E65F-9854-29BD-901199B135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79502" y="708952"/>
            <a:ext cx="8832996" cy="5440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564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5A4C975-E574-A31E-9F4F-F173216906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2755608" cy="381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9453F7C-F618-3696-681D-76CDCB3C52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9251" y="668219"/>
            <a:ext cx="8353498" cy="5521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37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D4D9839-237C-2C50-E417-8557C2B4E7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0857" y="552450"/>
            <a:ext cx="8430285" cy="57531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A60EF85-772C-951C-4261-AAA1057E4D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28600"/>
            <a:ext cx="275560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555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5796897-9B79-C299-99E7-F845886033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1135" y="571500"/>
            <a:ext cx="8689730" cy="5715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E9F2C8A-9813-1899-A287-2AE596DE46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28600"/>
            <a:ext cx="275560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227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7E2E3ED-9932-BCEF-A102-679B2CB980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2755608" cy="381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FCBB59E-BD9A-776A-44BE-6D25ABA6C3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697161"/>
            <a:ext cx="8534400" cy="5463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312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EDBF105-E533-0292-66C0-EB33246FF2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9605" y="571500"/>
            <a:ext cx="8712790" cy="5715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2B15DCB-5EE9-ACB2-1D2C-F93F34E173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28600"/>
            <a:ext cx="275560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320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4A2D764-83D9-87CA-96DD-7443878E73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6900" y="511137"/>
            <a:ext cx="8458200" cy="58357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3951EAA-037A-ED84-07AB-9F427D2838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28600"/>
            <a:ext cx="275560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455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CFBAC9D-DD22-08D8-F377-3E45901E5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6115" y="571500"/>
            <a:ext cx="8579770" cy="5715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2ADDF36-804E-805A-6DEA-233A31D016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28600"/>
            <a:ext cx="275560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142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02A884E-342B-03A4-4E42-D6C58FCED8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2755608" cy="381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045AD26-1F98-CFA6-8853-757A9216C5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762000"/>
            <a:ext cx="8534400" cy="5519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195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1825</TotalTime>
  <Words>1</Words>
  <Application>Microsoft Office PowerPoint</Application>
  <PresentationFormat>Widescreen</PresentationFormat>
  <Paragraphs>1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42</cp:revision>
  <dcterms:created xsi:type="dcterms:W3CDTF">2010-09-08T15:04:56Z</dcterms:created>
  <dcterms:modified xsi:type="dcterms:W3CDTF">2024-06-30T00:14:47Z</dcterms:modified>
</cp:coreProperties>
</file>