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8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160F0-4B39-48F7-BFB6-AF00859DD3B2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F83BF-E091-4187-9212-AC31E84AE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6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BF83BF-E091-4187-9212-AC31E84AEB5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53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321F75-4CA9-2082-3899-90756A779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914" y="899083"/>
            <a:ext cx="5508172" cy="175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B35C90-27F5-65E4-C53C-DAEE7A27FB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410200"/>
            <a:ext cx="4135670" cy="11964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ABDF0B-9899-6CAE-3AB5-040B797DF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03" y="952500"/>
            <a:ext cx="752499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98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12A492-07EC-F822-276F-9CD9C86CD0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126" y="876300"/>
            <a:ext cx="7523748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18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A56018-A56C-50FF-F14E-06C1E60EA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953" y="952500"/>
            <a:ext cx="7506093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55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0457D6-B9EA-8C0B-38C6-9FE360E53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325" y="1028700"/>
            <a:ext cx="762734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97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BD6CB7-33EA-C7EF-C4A0-4BEA9D31D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971" y="952500"/>
            <a:ext cx="759805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80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FB449D-A6B7-3C28-042E-05E766B2B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38" y="914400"/>
            <a:ext cx="7436123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1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691BA9-5772-5170-9698-37F6481B7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852" y="1028700"/>
            <a:ext cx="734429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33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113BE7-8F04-32C2-DDF4-613F9DB48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F8152A-74BF-3701-80E4-46C9009EBC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389" y="1073486"/>
            <a:ext cx="7649221" cy="471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564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453F7C-F618-3696-681D-76CDCB3C52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10636"/>
            <a:ext cx="7620000" cy="503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4D9839-237C-2C50-E417-8557C2B4E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410" y="876300"/>
            <a:ext cx="748118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555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796897-9B79-C299-99E7-F84588603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52" y="895350"/>
            <a:ext cx="8023517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C1DE030-2AF3-93A2-8C09-CBDEB90010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645" y="952500"/>
            <a:ext cx="773671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1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DBF105-E533-0292-66C0-EB33246FF2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71" y="910267"/>
            <a:ext cx="7679857" cy="503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2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A2D764-83D9-87CA-96DD-7443878E7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38" y="838200"/>
            <a:ext cx="7510123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5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FBAC9D-DD22-08D8-F377-3E45901E52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099" y="952500"/>
            <a:ext cx="7435801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4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5A4C975-E574-A31E-9F4F-F17321690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145" y="228600"/>
            <a:ext cx="2755608" cy="381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54DBAD-F2D9-5791-E8BE-8E58BD3C5B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341" y="990600"/>
            <a:ext cx="7541318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9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1</Words>
  <Application>Microsoft Office PowerPoint</Application>
  <PresentationFormat>On-screen Show (4:3)</PresentationFormat>
  <Paragraphs>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41</cp:revision>
  <dcterms:created xsi:type="dcterms:W3CDTF">2010-09-08T15:04:56Z</dcterms:created>
  <dcterms:modified xsi:type="dcterms:W3CDTF">2024-06-30T00:14:25Z</dcterms:modified>
</cp:coreProperties>
</file>