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4" r:id="rId3"/>
    <p:sldId id="278" r:id="rId4"/>
    <p:sldId id="293" r:id="rId5"/>
    <p:sldId id="292" r:id="rId6"/>
    <p:sldId id="291" r:id="rId7"/>
    <p:sldId id="290" r:id="rId8"/>
    <p:sldId id="289" r:id="rId9"/>
    <p:sldId id="288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1022" y="2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-3379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7/22/2023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7/22/2023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7/22/2023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7/22/2023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7/22/2023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7/22/2023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7/22/2023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7/22/2023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7/22/2023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7/22/2023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7/22/2023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C40BDA-0B20-484B-A3C5-04225B9DE4F9}" type="datetimeFigureOut">
              <a:rPr lang="en-US" smtClean="0"/>
              <a:pPr/>
              <a:t>7/22/2023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0AA17DD5-2616-8511-25FD-68B0CEF04CD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60503" y="1219200"/>
            <a:ext cx="6222994" cy="10668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E8F399D2-0305-0D19-88A3-7DC42D3CE2D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" y="5593142"/>
            <a:ext cx="3756499" cy="10668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E5320D2C-9721-0F28-5DAF-C3CCBC0C378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599" y="304800"/>
            <a:ext cx="2635247" cy="3810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D4B97D65-C60B-C028-706E-3D74258351A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7709" y="1066800"/>
            <a:ext cx="8028582" cy="472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19728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E5320D2C-9721-0F28-5DAF-C3CCBC0C378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599" y="304800"/>
            <a:ext cx="2635247" cy="3810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CAD0279A-22D8-FE1E-F695-0EB5E9A899E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7395" y="1104900"/>
            <a:ext cx="7709210" cy="464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28370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E5320D2C-9721-0F28-5DAF-C3CCBC0C378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599" y="304800"/>
            <a:ext cx="2635247" cy="3810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C72C2476-9061-C740-8A35-A63AFF3732F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6097" y="990600"/>
            <a:ext cx="8011805" cy="4614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32552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E5320D2C-9721-0F28-5DAF-C3CCBC0C378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599" y="304800"/>
            <a:ext cx="2635247" cy="3810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FD429355-F7EB-19FC-67BC-5936CA6DAF9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1006" y="990600"/>
            <a:ext cx="7981988" cy="487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31207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E5320D2C-9721-0F28-5DAF-C3CCBC0C378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599" y="304800"/>
            <a:ext cx="2635247" cy="3810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5C3FCEF1-6DFA-9BDE-9FB9-9892CCE7FF8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3517" y="1066800"/>
            <a:ext cx="8056965" cy="472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17617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E5320D2C-9721-0F28-5DAF-C3CCBC0C378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599" y="304800"/>
            <a:ext cx="2635247" cy="3810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E0FEAFD8-F45E-57ED-77F3-4287436ACE0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2359" y="922866"/>
            <a:ext cx="8039282" cy="5012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28564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E5320D2C-9721-0F28-5DAF-C3CCBC0C378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599" y="304800"/>
            <a:ext cx="2635247" cy="3810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3E109F5A-1A97-2E17-1CCD-0AA7CE3C8A5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7701" y="1066800"/>
            <a:ext cx="8148598" cy="472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51903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E5320D2C-9721-0F28-5DAF-C3CCBC0C378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599" y="304800"/>
            <a:ext cx="2635247" cy="3810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BA8C2EBF-2CC4-5993-586D-218A08A5D06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952500"/>
            <a:ext cx="7928678" cy="49530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3C7E891C-8946-8864-7F88-E9A2FC6D04E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05800" y="6050286"/>
            <a:ext cx="717002" cy="7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17032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2010</TotalTime>
  <Words>0</Words>
  <Application>Microsoft Office PowerPoint</Application>
  <PresentationFormat>On-screen Show (4:3)</PresentationFormat>
  <Paragraphs>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Wachovia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dn</dc:creator>
  <cp:lastModifiedBy>d n</cp:lastModifiedBy>
  <cp:revision>29</cp:revision>
  <dcterms:created xsi:type="dcterms:W3CDTF">2010-09-08T15:04:56Z</dcterms:created>
  <dcterms:modified xsi:type="dcterms:W3CDTF">2023-07-22T18:58:46Z</dcterms:modified>
</cp:coreProperties>
</file>