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9" r:id="rId13"/>
    <p:sldId id="320" r:id="rId14"/>
    <p:sldId id="311" r:id="rId15"/>
    <p:sldId id="312" r:id="rId16"/>
    <p:sldId id="313" r:id="rId17"/>
    <p:sldId id="318" r:id="rId18"/>
    <p:sldId id="321" r:id="rId19"/>
    <p:sldId id="32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173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71582E-4E9F-2FA8-A898-A833D8587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914" y="914400"/>
            <a:ext cx="6774172" cy="19279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839FC8-AAB3-6692-BFB9-8492A088E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83" y="5181600"/>
            <a:ext cx="5091028" cy="13583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F95AF9-373B-21EE-DACB-527092B7C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773" y="838200"/>
            <a:ext cx="9948454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AE7FA8-2AC5-983F-B905-CE17F5C93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0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9C928C-EC76-AB2D-5526-009187404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226" y="609600"/>
            <a:ext cx="9831547" cy="5757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784391-29F8-9BE4-0772-EAE4ABFA9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72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21" y="626533"/>
            <a:ext cx="10051158" cy="6019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A6CC29-1CC9-A8AF-D7EF-886979EEA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27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9753600" cy="62673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2EF3CD-55A3-D62A-D002-C033A1FA9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85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6115B2-D997-E86E-9C51-C488D9A27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609600"/>
            <a:ext cx="9829800" cy="57908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B4F7CF-819A-58F6-7EB4-48901A1FB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6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F566B2-4D4B-7275-667E-7A7299718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09600"/>
            <a:ext cx="9906000" cy="59382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B60FB7-2523-7AF2-4DD5-1F08B5721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79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349621-6DCE-87E6-5A29-C72A623C6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53" y="635000"/>
            <a:ext cx="10079894" cy="586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02CB9B-A3E4-96E5-2A35-9927E90D7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1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AD8BC3-0443-E332-169B-5AE0A0CCD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09600"/>
            <a:ext cx="9906000" cy="57986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D4A5CB-46AC-DA2E-1D5C-FF569A8B4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37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21" y="626533"/>
            <a:ext cx="10051158" cy="6019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A6CC29-1CC9-A8AF-D7EF-886979EEA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1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9753600" cy="62673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2EF3CD-55A3-D62A-D002-C033A1FA9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8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4400C-813C-5A70-7407-4AAF306C6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20AF74-9F7A-AF73-98C2-680655C1F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609600"/>
            <a:ext cx="10134600" cy="603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E7BEDC-0263-BD29-B74C-D92700258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643467"/>
            <a:ext cx="10096500" cy="61570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AE0594-B8D1-C708-FE6B-50C7952B8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2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A10978-7E39-9F60-C962-1E40AEB48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108" y="618067"/>
            <a:ext cx="10081784" cy="57649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339F0F-6278-E067-CC21-2FCE55EDF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4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F80AA98-31BD-E93C-5F98-215E48730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77499"/>
            <a:ext cx="10058400" cy="61030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BF5815-6395-9AAE-0E13-7274784D7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90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AF025F-0655-882D-0AA0-D10EE062A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21" y="626533"/>
            <a:ext cx="10051158" cy="6019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A6CC29-1CC9-A8AF-D7EF-886979EEA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49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6C87B-BF16-F95D-D6B7-578A1AD60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9753600" cy="62673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2EF3CD-55A3-D62A-D002-C033A1FA9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3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723EEA-5040-46C9-A35D-7C9B78792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721" y="609600"/>
            <a:ext cx="10046558" cy="6019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79ED5B-BF78-93E1-438A-1FA26AA04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4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E87DD2-1EF3-FE82-CD36-8F1521B54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670" y="626534"/>
            <a:ext cx="9898660" cy="6011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3EF38-900E-2833-DB7A-E54DAAFF3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17593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8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0</Words>
  <Application>Microsoft Office PowerPoint</Application>
  <PresentationFormat>Widescreen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24</cp:revision>
  <dcterms:created xsi:type="dcterms:W3CDTF">2010-09-08T15:04:56Z</dcterms:created>
  <dcterms:modified xsi:type="dcterms:W3CDTF">2023-03-13T23:25:14Z</dcterms:modified>
</cp:coreProperties>
</file>