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4" r:id="rId13"/>
    <p:sldId id="315" r:id="rId14"/>
    <p:sldId id="311" r:id="rId15"/>
    <p:sldId id="312" r:id="rId16"/>
    <p:sldId id="313" r:id="rId17"/>
    <p:sldId id="318" r:id="rId18"/>
    <p:sldId id="316" r:id="rId19"/>
    <p:sldId id="31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57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755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71582E-4E9F-2FA8-A898-A833D8587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944" y="967669"/>
            <a:ext cx="6158111" cy="1752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839FC8-AAB3-6692-BFB9-8492A088E6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181600"/>
            <a:ext cx="4470062" cy="11926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CF95AF9-373B-21EE-DACB-527092B7C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23" y="1104900"/>
            <a:ext cx="8200753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506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99C928C-EC76-AB2D-5526-009187404D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050" y="990600"/>
            <a:ext cx="8327899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272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2AF025F-0655-882D-0AA0-D10EE062A0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030" y="952500"/>
            <a:ext cx="826994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094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946C87B-BF16-F95D-D6B7-578A1AD60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33" y="838200"/>
            <a:ext cx="8063934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555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B6115B2-D997-E86E-9C51-C488D9A276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588" y="1028700"/>
            <a:ext cx="8148824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26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FF566B2-4D4B-7275-667E-7A72997185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331" y="990600"/>
            <a:ext cx="8135338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579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3349621-6DCE-87E6-5A29-C72A623C6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407" y="1028700"/>
            <a:ext cx="8247186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014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BAD8BC3-0443-E332-169B-5AE0A0CCDC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04900"/>
            <a:ext cx="7940675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937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2AF025F-0655-882D-0AA0-D10EE062A0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030" y="952500"/>
            <a:ext cx="826994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58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946C87B-BF16-F95D-D6B7-578A1AD60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33" y="838200"/>
            <a:ext cx="8063934" cy="51816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5289FE2-8B2D-9C5B-62E9-0C0F3EE8BA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8129" y="60198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037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420AF74-9F7A-AF73-98C2-680655C1F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575" y="933913"/>
            <a:ext cx="8384849" cy="499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9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4E7BEDC-0263-BD29-B74C-D92700258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31" y="927100"/>
            <a:ext cx="8205337" cy="50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629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BA10978-7E39-9F60-C962-1E40AEB488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010734"/>
            <a:ext cx="8458199" cy="483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64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26CEF62-DDAD-2801-0E14-91255B4156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670" y="914400"/>
            <a:ext cx="8288659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903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2AF025F-0655-882D-0AA0-D10EE062A0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030" y="952500"/>
            <a:ext cx="826994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497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946C87B-BF16-F95D-D6B7-578A1AD60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33" y="838200"/>
            <a:ext cx="8063934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30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9723EEA-5040-46C9-A35D-7C9B78792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703" y="1003300"/>
            <a:ext cx="8096593" cy="485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645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17593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E87DD2-1EF3-FE82-CD36-8F1521B54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14" y="969433"/>
            <a:ext cx="8100172" cy="491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38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23</cp:revision>
  <dcterms:created xsi:type="dcterms:W3CDTF">2010-09-08T15:04:56Z</dcterms:created>
  <dcterms:modified xsi:type="dcterms:W3CDTF">2023-03-13T23:15:44Z</dcterms:modified>
</cp:coreProperties>
</file>