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99" r:id="rId4"/>
    <p:sldId id="306" r:id="rId5"/>
    <p:sldId id="307" r:id="rId6"/>
    <p:sldId id="308" r:id="rId7"/>
    <p:sldId id="309" r:id="rId8"/>
    <p:sldId id="319" r:id="rId9"/>
    <p:sldId id="320" r:id="rId10"/>
    <p:sldId id="312" r:id="rId11"/>
    <p:sldId id="313" r:id="rId12"/>
    <p:sldId id="321" r:id="rId13"/>
    <p:sldId id="322" r:id="rId14"/>
    <p:sldId id="316" r:id="rId15"/>
    <p:sldId id="317" r:id="rId16"/>
    <p:sldId id="323" r:id="rId17"/>
    <p:sldId id="30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0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CEEF76-FD6A-CC11-DABD-2640DEE85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540" y="838200"/>
            <a:ext cx="4642920" cy="2590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12E06C-91D2-797F-4EB1-63F1B5C67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306" y="5334001"/>
            <a:ext cx="4480327" cy="11392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17E6DB-5E15-665E-58C8-D4B318D8E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620311"/>
            <a:ext cx="9372600" cy="60852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A87618-EAFA-9B00-6D48-BCC0D0425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9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0EC51F-EAD3-856D-7503-C1F7A736B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601134"/>
            <a:ext cx="9220200" cy="61674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625740-6C55-FBE2-5BFE-09BAEB280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3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16556"/>
            <a:ext cx="9525000" cy="6332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C6BE4E-24C8-9E12-A877-A2C3A0C0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1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795" y="601134"/>
            <a:ext cx="9272409" cy="6335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C736D0-7C4E-8353-CEB4-06008B97A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C6EAE3-47DE-9D71-FF42-A39D9EE04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84200"/>
            <a:ext cx="9525000" cy="62378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4D39EC-D98D-6A15-6F67-B9EAD9DBF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90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87650D6-0518-43AF-0D0D-B6D965EE0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594958"/>
            <a:ext cx="9067800" cy="61106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F46BD3-668C-FF18-89DF-A181D64A56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93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16556"/>
            <a:ext cx="9525000" cy="6332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C6BE4E-24C8-9E12-A877-A2C3A0C0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7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8A2208-354F-0BB7-731B-98D859AD5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7590" y="6019800"/>
            <a:ext cx="717002" cy="7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CCCFE6-DAAB-B02F-E2B1-4530FE01D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454439"/>
            <a:ext cx="9372600" cy="64035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BAB5C7-607F-BA54-9161-1BFC6AC501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96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1BBA2-5A37-DF7D-B2D1-94FB0AC6F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A8BAAD-F087-EA47-9763-455116BF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553769"/>
            <a:ext cx="9525000" cy="615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7135FC-17FB-2308-F0AD-DDFBFB848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584200"/>
            <a:ext cx="9448800" cy="61761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3E956A-F6B3-E160-AFB7-B919EF83D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5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16556"/>
            <a:ext cx="9525000" cy="6332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C6BE4E-24C8-9E12-A877-A2C3A0C0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4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795" y="601134"/>
            <a:ext cx="9272409" cy="6335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C736D0-7C4E-8353-CEB4-06008B97A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14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CEC7DF-ED4F-C3E7-AE89-E7E76FF29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931" y="558800"/>
            <a:ext cx="9602138" cy="63103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8B024C-1823-2460-1990-F75C21DD4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95ACF3-64A9-8B98-C3D1-B123ECF27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583786"/>
            <a:ext cx="9220200" cy="6121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930875-AC54-B784-924C-2B425820F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1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2A1986-BCDF-B3FB-CE80-0CD52829D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516556"/>
            <a:ext cx="9525000" cy="63329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C6BE4E-24C8-9E12-A877-A2C3A0C0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4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F3B965-9465-B66E-318B-9A59ADECB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795" y="601134"/>
            <a:ext cx="9272409" cy="63351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C736D0-7C4E-8353-CEB4-06008B97A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7" y="152400"/>
            <a:ext cx="3320344" cy="44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0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2023-03-14T20:46:06Z</dcterms:modified>
</cp:coreProperties>
</file>