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99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0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CEEF76-FD6A-CC11-DABD-2640DEE85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540" y="838200"/>
            <a:ext cx="4642920" cy="2590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12E06C-91D2-797F-4EB1-63F1B5C67F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05" y="5334000"/>
            <a:ext cx="4480327" cy="113922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17E6DB-5E15-665E-58C8-D4B318D8E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876300"/>
            <a:ext cx="7863369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95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0EC51F-EAD3-856D-7503-C1F7A736B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956" y="723899"/>
            <a:ext cx="8088088" cy="541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038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2A1986-BCDF-B3FB-CE80-0CD52829D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19" y="847818"/>
            <a:ext cx="7764361" cy="516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120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F3B965-9465-B66E-318B-9A59ADECB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773865"/>
            <a:ext cx="7772400" cy="531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14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C6EAE3-47DE-9D71-FF42-A39D9EE04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602" y="817033"/>
            <a:ext cx="7976796" cy="522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90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EA75EBE-06D5-43CA-29ED-76229AC1B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43" y="762000"/>
            <a:ext cx="7915313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593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2A1986-BCDF-B3FB-CE80-0CD52829D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19" y="847818"/>
            <a:ext cx="7764361" cy="516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373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8A2208-354F-0BB7-731B-98D859AD5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CCCFE6-DAAB-B02F-E2B1-4530FE01D2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434" y="762000"/>
            <a:ext cx="7807132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96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7A8BAAD-F087-EA47-9763-455116BF0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845231"/>
            <a:ext cx="8001000" cy="516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5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47135FC-17FB-2308-F0AD-DDFBFB848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631" y="876299"/>
            <a:ext cx="7810738" cy="510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95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2A1986-BCDF-B3FB-CE80-0CD52829D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19" y="847818"/>
            <a:ext cx="7764361" cy="516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46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F3B965-9465-B66E-318B-9A59ADECB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773865"/>
            <a:ext cx="7772400" cy="531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14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4CEC7DF-ED4F-C3E7-AE89-E7E76FF29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735" y="800100"/>
            <a:ext cx="800052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22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95ACF3-64A9-8B98-C3D1-B123ECF27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555" y="800100"/>
            <a:ext cx="791888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81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2A1986-BCDF-B3FB-CE80-0CD52829D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19" y="847818"/>
            <a:ext cx="7764361" cy="516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37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132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F3B965-9465-B66E-318B-9A59ADECB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773865"/>
            <a:ext cx="7772400" cy="531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2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22</cp:revision>
  <dcterms:created xsi:type="dcterms:W3CDTF">2010-09-08T15:04:56Z</dcterms:created>
  <dcterms:modified xsi:type="dcterms:W3CDTF">2023-03-14T20:39:16Z</dcterms:modified>
</cp:coreProperties>
</file>