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5" r:id="rId4"/>
    <p:sldId id="272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2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FEDD3B-1835-40DE-A6F6-A14344D1E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105400"/>
            <a:ext cx="5704288" cy="1370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243CA0-8D56-FE5D-5524-B4DA24F2E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892" y="990600"/>
            <a:ext cx="7936215" cy="17554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C1A998-57FC-128C-5CBA-EB49BACF8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71717"/>
            <a:ext cx="10210800" cy="57145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73038A-8807-03A6-94A7-9FAB509F4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9800" y="6050286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9B4416-B808-53D7-AFED-A6A38AC339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7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68C492-27AB-46DA-9760-6B1325BE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1ACE9F-CE90-F371-7EC8-843388D4C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278" y="762000"/>
            <a:ext cx="10343444" cy="572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D42E90-6D4B-21C8-C1B2-B9001BF39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20" y="810986"/>
            <a:ext cx="10528559" cy="5867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FD700B-D917-E18B-3962-ADC1164CA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9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D9AE484-26E5-41C6-EB0A-8CA531D57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911" y="685800"/>
            <a:ext cx="10400177" cy="58611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6A1D13-1958-5943-375C-FF8C976F8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9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EE8220-EFC0-F8D5-EDDB-656EBD532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738" y="892629"/>
            <a:ext cx="10552523" cy="5791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B982F1-C074-1D12-E9EA-C16362FE2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77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A48C4E-D0EB-85D4-633D-553C53200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903" y="523356"/>
            <a:ext cx="10312194" cy="58969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6390B9-DA8D-4688-2389-DEE2DCEA3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2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02C02B-ED7E-890D-1A4B-CD354BC90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10" y="566478"/>
            <a:ext cx="10240980" cy="57250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408C8C-EA71-DD18-A177-F68A2DAF6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140163-C6AC-537D-4D99-F9D8C7E7B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626" y="609600"/>
            <a:ext cx="10198748" cy="5638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7CC829-F67A-5419-84B9-39A1E3B0C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4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36136A-3B46-73E5-7FC3-6AD93C062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087" y="766066"/>
            <a:ext cx="10085825" cy="59014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4C9C29-0E21-FAB8-BBFC-A2E74D596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4684400" cy="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3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21</cp:revision>
  <dcterms:created xsi:type="dcterms:W3CDTF">2010-09-08T15:04:56Z</dcterms:created>
  <dcterms:modified xsi:type="dcterms:W3CDTF">2023-02-24T16:29:19Z</dcterms:modified>
</cp:coreProperties>
</file>