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5" r:id="rId4"/>
    <p:sldId id="272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0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FEDD3B-1835-40DE-A6F6-A14344D1E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257800"/>
            <a:ext cx="5063983" cy="12163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243CA0-8D56-FE5D-5524-B4DA24F2E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243" y="1298209"/>
            <a:ext cx="6545513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C1A998-57FC-128C-5CBA-EB49BACF8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70" y="838200"/>
            <a:ext cx="8169260" cy="4572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373038A-8807-03A6-94A7-9FAB509F4C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5800" y="6050286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27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1ACE9F-CE90-F371-7EC8-843388D4C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716" y="838200"/>
            <a:ext cx="8122567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9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5D42E90-6D4B-21C8-C1B2-B9001BF39E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64" y="914400"/>
            <a:ext cx="8204072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39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9AE484-26E5-41C6-EB0A-8CA531D57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38" y="838200"/>
            <a:ext cx="811272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9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EE8220-EFC0-F8D5-EDDB-656EBD532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55" y="990600"/>
            <a:ext cx="819209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77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A48C4E-D0EB-85D4-633D-553C53200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44" y="914400"/>
            <a:ext cx="812851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2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02C02B-ED7E-890D-1A4B-CD354BC90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58" y="762000"/>
            <a:ext cx="8332684" cy="465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7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140163-C6AC-537D-4D99-F9D8C7E7B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51" y="838200"/>
            <a:ext cx="854489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4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4684400" cy="370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36136A-3B46-73E5-7FC3-6AD93C062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775" y="914400"/>
            <a:ext cx="820444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3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20</cp:revision>
  <dcterms:created xsi:type="dcterms:W3CDTF">2010-09-08T15:04:56Z</dcterms:created>
  <dcterms:modified xsi:type="dcterms:W3CDTF">2023-02-24T16:24:26Z</dcterms:modified>
</cp:coreProperties>
</file>