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34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8778B90-AFE0-D95D-5E78-5EC9460E51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780" y="685800"/>
            <a:ext cx="5964439" cy="20612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80A847B-8304-D4BE-2729-E109D4D906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5334000"/>
            <a:ext cx="4164910" cy="112021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A6108A1-BEAB-B454-ADA0-3E8ADC0CB5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394" y="648525"/>
            <a:ext cx="10201212" cy="556094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582BDA-6121-BB47-8828-E6C24908A5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25200" y="5943600"/>
            <a:ext cx="717002" cy="7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058917B-5EB2-DBF5-2343-9008A2FFD1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939" y="228600"/>
            <a:ext cx="2798412" cy="42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91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B51BDA-37F6-6B7D-D074-26480A4D4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939" y="228600"/>
            <a:ext cx="2798412" cy="4267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03C6866-ED44-E120-15E9-8C466AA540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940" y="655337"/>
            <a:ext cx="10322120" cy="5745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248E7B1-D7A5-861B-F2E6-D10E21107F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0" y="687673"/>
            <a:ext cx="10134600" cy="548265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25B822C-BCAE-254F-0513-69C7A3B27A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939" y="228600"/>
            <a:ext cx="2798412" cy="42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686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DBF9DC4-87EA-12C0-CD3E-9199191165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327" y="723900"/>
            <a:ext cx="10163345" cy="54102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E3009E2-BCC1-0432-3760-BEA256C08C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939" y="228600"/>
            <a:ext cx="2798412" cy="42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954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ED1ECE-B977-F4DD-2361-FAFCB86C9F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154" y="624548"/>
            <a:ext cx="10099692" cy="560890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E5A04BD-0D4F-B240-E0D0-1300EA3538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939" y="228600"/>
            <a:ext cx="2798412" cy="42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971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2088BDE-AE64-876D-9EEA-55AD127DF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620927"/>
            <a:ext cx="10287000" cy="56161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F55982A-844D-ADBC-E581-CD7779C58D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939" y="228600"/>
            <a:ext cx="2798412" cy="42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055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4F6C17E-B42A-6CF2-5E4A-676F075E7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551" y="655337"/>
            <a:ext cx="10116898" cy="544333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0D7D6AF-2D47-36D4-B379-1FF00C907B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939" y="228600"/>
            <a:ext cx="2798412" cy="42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032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19405D2-04CF-6DD6-66EE-32A540A531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530203"/>
            <a:ext cx="10439400" cy="579759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D99A547-A555-AE79-CE54-2EC22054A5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939" y="228600"/>
            <a:ext cx="2798412" cy="42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463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74980DB-37C9-505E-769C-A1912B8060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861" y="646875"/>
            <a:ext cx="10344278" cy="55642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0F8DDEB-15DD-B0E7-36F2-AF844632E5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939" y="228600"/>
            <a:ext cx="2798412" cy="42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731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1779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39</cp:revision>
  <dcterms:created xsi:type="dcterms:W3CDTF">2010-09-08T15:04:56Z</dcterms:created>
  <dcterms:modified xsi:type="dcterms:W3CDTF">2024-02-03T04:06:47Z</dcterms:modified>
</cp:coreProperties>
</file>