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66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778B90-AFE0-D95D-5E78-5EC9460E51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290" y="685800"/>
            <a:ext cx="5964439" cy="20612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0A847B-8304-D4BE-2729-E109D4D90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5257800"/>
            <a:ext cx="4164910" cy="112021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62"/>
            <a:ext cx="2798412" cy="4267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6108A1-BEAB-B454-ADA0-3E8ADC0CB5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84" y="1104900"/>
            <a:ext cx="8526832" cy="4648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2582BDA-6121-BB47-8828-E6C24908A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6117067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912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62"/>
            <a:ext cx="2798412" cy="426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3C6866-ED44-E120-15E9-8C466AA54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145" y="1066800"/>
            <a:ext cx="848771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62"/>
            <a:ext cx="2798412" cy="4267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248E7B1-D7A5-861B-F2E6-D10E21107F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58" y="1133475"/>
            <a:ext cx="8486484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686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62"/>
            <a:ext cx="2798412" cy="4267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BF9DC4-87EA-12C0-CD3E-9199191165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774" y="1219200"/>
            <a:ext cx="8302451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5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62"/>
            <a:ext cx="2798412" cy="4267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CED1ECE-B977-F4DD-2361-FAFCB86C9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008" y="1099295"/>
            <a:ext cx="8389984" cy="465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971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62"/>
            <a:ext cx="2798412" cy="4267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088BDE-AE64-876D-9EEA-55AD127DFF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984" y="1104900"/>
            <a:ext cx="8514031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05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62"/>
            <a:ext cx="2798412" cy="4267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F6C17E-B42A-6CF2-5E4A-676F075E7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272" y="1143000"/>
            <a:ext cx="849745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032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62"/>
            <a:ext cx="2798412" cy="4267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19405D2-04CF-6DD6-66EE-32A540A531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933" y="1040372"/>
            <a:ext cx="8602133" cy="477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63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1BDA-37F6-6B7D-D074-26480A4D4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62"/>
            <a:ext cx="2798412" cy="42673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74980DB-37C9-505E-769C-A1912B806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188" y="1143000"/>
            <a:ext cx="849962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73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37</cp:revision>
  <dcterms:created xsi:type="dcterms:W3CDTF">2010-09-08T15:04:56Z</dcterms:created>
  <dcterms:modified xsi:type="dcterms:W3CDTF">2024-02-03T03:58:53Z</dcterms:modified>
</cp:coreProperties>
</file>