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5" r:id="rId4"/>
    <p:sldId id="326" r:id="rId5"/>
    <p:sldId id="332" r:id="rId6"/>
    <p:sldId id="327" r:id="rId7"/>
    <p:sldId id="334" r:id="rId8"/>
    <p:sldId id="333" r:id="rId9"/>
    <p:sldId id="328" r:id="rId10"/>
    <p:sldId id="329" r:id="rId11"/>
    <p:sldId id="33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2F3133-092F-CCBD-A95B-C04E64E0C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236" y="609600"/>
            <a:ext cx="5125529" cy="2362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CEC400-4882-4BAB-BABF-B5004E47A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3650834" cy="1303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A1CC29-A195-7A80-A45E-BB45ADD11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79" y="609600"/>
            <a:ext cx="8711242" cy="61004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D3BC24-8EFF-5B23-EED2-CCCDC70E5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2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1831D9-0BC8-05BF-2C2C-7389422EB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212" y="609600"/>
            <a:ext cx="8499575" cy="5799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20AB46-07C5-B9B5-F2D2-300D3A18C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600" y="6055191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8C7B1E-E734-4932-3D7C-7A1E073464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5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615919-54CE-C98E-86CC-BD636645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858A42-6F47-8854-8577-EEDC8F26D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677643"/>
            <a:ext cx="8763000" cy="618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B158F0-0D21-963A-F0EA-1FED646C0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812" y="897327"/>
            <a:ext cx="8550375" cy="58082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A497C4-E6AE-79C9-ADD9-FB06B5B74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0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370609-B93D-4E6F-0FB9-E71B9B464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679" y="635000"/>
            <a:ext cx="8482642" cy="59738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657238-65B1-65B9-F0AE-58E97BFF7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1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0A2F48-259D-0CCD-2093-F074A1D95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479" y="860601"/>
            <a:ext cx="8635042" cy="58365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D0B903-19FF-0F8D-11C4-11E30E1EF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6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560386-5EFD-CAF6-860B-FC2AC093C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179" y="609600"/>
            <a:ext cx="8609642" cy="6007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AF139E-9CDC-BD63-0510-DEE04926E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3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AF139E-9CDC-BD63-0510-DEE04926E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14D890B-49FB-AE47-43D6-98337A597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5" y="626533"/>
            <a:ext cx="8477250" cy="56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9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25907F-DD43-A1A0-8A45-DE2871BE0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479" y="863529"/>
            <a:ext cx="8635042" cy="59944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6A605D-6609-8CB2-A2C4-9A44ECAF4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7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D9541E-8C6A-C374-B975-253CBD87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17715"/>
            <a:ext cx="8382000" cy="58624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0989A7-9500-65C7-0D2F-C1D220FDF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4671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7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2023-03-17T02:07:15Z</dcterms:modified>
</cp:coreProperties>
</file>