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25" r:id="rId4"/>
    <p:sldId id="326" r:id="rId5"/>
    <p:sldId id="332" r:id="rId6"/>
    <p:sldId id="327" r:id="rId7"/>
    <p:sldId id="334" r:id="rId8"/>
    <p:sldId id="333" r:id="rId9"/>
    <p:sldId id="328" r:id="rId10"/>
    <p:sldId id="329" r:id="rId11"/>
    <p:sldId id="33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725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37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E2F3133-092F-CCBD-A95B-C04E64E0CA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3236" y="609600"/>
            <a:ext cx="5125529" cy="2362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9CEC400-4882-4BAB-BABF-B5004E47AE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5105400"/>
            <a:ext cx="3650834" cy="13031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DA1CC29-A195-7A80-A45E-BB45ADD119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0379" y="609600"/>
            <a:ext cx="8711242" cy="610041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AD3BC24-8EFF-5B23-EED2-CCCDC70E53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28467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124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91831D9-0BC8-05BF-2C2C-7389422EB5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6212" y="609600"/>
            <a:ext cx="8499575" cy="57991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520AB46-07C5-B9B5-F2D2-300D3A18CE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7600" y="6055191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58C7B1E-E734-4932-3D7C-7A1E073464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152400"/>
            <a:ext cx="28467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45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A615919-54CE-C98E-86CC-BD6366451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2846717" cy="45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4858A42-6F47-8854-8577-EEDC8F26D4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500" y="677643"/>
            <a:ext cx="8763000" cy="6180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FB158F0-0D21-963A-F0EA-1FED646C02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812" y="897327"/>
            <a:ext cx="8550375" cy="580827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6A497C4-E6AE-79C9-ADD9-FB06B5B74D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28467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607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4370609-B93D-4E6F-0FB9-E71B9B4643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679" y="635000"/>
            <a:ext cx="8482642" cy="59738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F657238-65B1-65B9-F0AE-58E97BFF7C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28467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919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F0A2F48-259D-0CCD-2093-F074A1D95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479" y="860601"/>
            <a:ext cx="8635042" cy="58365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8D0B903-19FF-0F8D-11C4-11E30E1EF7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28467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564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C560386-5EFD-CAF6-860B-FC2AC093C9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1179" y="609600"/>
            <a:ext cx="8609642" cy="600789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AAF139E-9CDC-BD63-0510-DEE04926EE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28467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338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AF139E-9CDC-BD63-0510-DEE04926EE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2846717" cy="4572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14D890B-49FB-AE47-43D6-98337A5974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75" y="626533"/>
            <a:ext cx="8477250" cy="564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798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F25907F-DD43-A1A0-8A45-DE2871BE0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479" y="863529"/>
            <a:ext cx="8635042" cy="59944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E6A605D-6609-8CB2-A2C4-9A44ECAF4A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28467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872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6D9541E-8C6A-C374-B975-253CBD87D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817715"/>
            <a:ext cx="8382000" cy="586248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80989A7-9500-65C7-0D2F-C1D220FDF8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28467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078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27</cp:revision>
  <dcterms:created xsi:type="dcterms:W3CDTF">2010-09-08T15:04:56Z</dcterms:created>
  <dcterms:modified xsi:type="dcterms:W3CDTF">2023-03-17T02:07:15Z</dcterms:modified>
</cp:coreProperties>
</file>