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25" r:id="rId4"/>
    <p:sldId id="326" r:id="rId5"/>
    <p:sldId id="332" r:id="rId6"/>
    <p:sldId id="327" r:id="rId7"/>
    <p:sldId id="334" r:id="rId8"/>
    <p:sldId id="333" r:id="rId9"/>
    <p:sldId id="328" r:id="rId10"/>
    <p:sldId id="329" r:id="rId11"/>
    <p:sldId id="33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157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37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2F3133-092F-CCBD-A95B-C04E64E0C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235" y="609600"/>
            <a:ext cx="5125529" cy="2362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CEC400-4882-4BAB-BABF-B5004E47AE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105400"/>
            <a:ext cx="3650834" cy="13031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615919-54CE-C98E-86CC-BD6366451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28467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6F5209-DADE-5743-9582-F2C1801D5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814248"/>
            <a:ext cx="7467600" cy="522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124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615919-54CE-C98E-86CC-BD6366451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28467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91831D9-0BC8-05BF-2C2C-7389422EB5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55" y="838200"/>
            <a:ext cx="7594490" cy="51816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520AB46-07C5-B9B5-F2D2-300D3A18CE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2684" y="6100133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45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615919-54CE-C98E-86CC-BD6366451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2846717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858A42-6F47-8854-8577-EEDC8F26D4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795630"/>
            <a:ext cx="7467600" cy="526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615919-54CE-C98E-86CC-BD6366451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28467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FB158F0-0D21-963A-F0EA-1FED646C0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250" y="914400"/>
            <a:ext cx="74035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607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615919-54CE-C98E-86CC-BD6366451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28467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4370609-B93D-4E6F-0FB9-E71B9B4643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172" y="838200"/>
            <a:ext cx="7357656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919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615919-54CE-C98E-86CC-BD6366451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28467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EA6E67-C91D-3E18-86C6-3336A61A79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327" y="876300"/>
            <a:ext cx="7553345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564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615919-54CE-C98E-86CC-BD6366451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28467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CF42674-99AE-CAAD-517C-0F6329252F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445" y="723900"/>
            <a:ext cx="7753109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33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615919-54CE-C98E-86CC-BD6366451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2846717" cy="457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B77BBC7-CA41-14C6-586E-0B9977C423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819" y="952500"/>
            <a:ext cx="7440362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438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615919-54CE-C98E-86CC-BD6366451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28467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3E2377C-9BD8-C148-2980-59C2BF8521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949" y="838200"/>
            <a:ext cx="7464101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872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615919-54CE-C98E-86CC-BD6366451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28467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6D9541E-8C6A-C374-B975-253CBD87D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817529"/>
            <a:ext cx="7467600" cy="522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78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27</cp:revision>
  <dcterms:created xsi:type="dcterms:W3CDTF">2010-09-08T15:04:56Z</dcterms:created>
  <dcterms:modified xsi:type="dcterms:W3CDTF">2023-03-17T02:07:29Z</dcterms:modified>
</cp:coreProperties>
</file>