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320" r:id="rId3"/>
    <p:sldId id="331" r:id="rId4"/>
    <p:sldId id="332" r:id="rId5"/>
    <p:sldId id="333" r:id="rId6"/>
    <p:sldId id="338" r:id="rId7"/>
    <p:sldId id="339" r:id="rId8"/>
    <p:sldId id="340" r:id="rId9"/>
    <p:sldId id="344" r:id="rId10"/>
    <p:sldId id="341" r:id="rId11"/>
    <p:sldId id="334" r:id="rId12"/>
    <p:sldId id="335" r:id="rId13"/>
    <p:sldId id="345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5" d="100"/>
          <a:sy n="45" d="100"/>
        </p:scale>
        <p:origin x="350" y="29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00" d="100"/>
        <a:sy n="100" d="100"/>
      </p:scale>
      <p:origin x="0" y="-4771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40BDA-0B20-484B-A3C5-04225B9DE4F9}" type="datetimeFigureOut">
              <a:rPr lang="en-US" smtClean="0"/>
              <a:pPr/>
              <a:t>5/24/2024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13C52-6FF6-4830-BEC1-0B00B0B200C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40BDA-0B20-484B-A3C5-04225B9DE4F9}" type="datetimeFigureOut">
              <a:rPr lang="en-US" smtClean="0"/>
              <a:pPr/>
              <a:t>5/24/2024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13C52-6FF6-4830-BEC1-0B00B0B200C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40BDA-0B20-484B-A3C5-04225B9DE4F9}" type="datetimeFigureOut">
              <a:rPr lang="en-US" smtClean="0"/>
              <a:pPr/>
              <a:t>5/24/2024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13C52-6FF6-4830-BEC1-0B00B0B200C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40BDA-0B20-484B-A3C5-04225B9DE4F9}" type="datetimeFigureOut">
              <a:rPr lang="en-US" smtClean="0"/>
              <a:pPr/>
              <a:t>5/24/2024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13C52-6FF6-4830-BEC1-0B00B0B200C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40BDA-0B20-484B-A3C5-04225B9DE4F9}" type="datetimeFigureOut">
              <a:rPr lang="en-US" smtClean="0"/>
              <a:pPr/>
              <a:t>5/24/2024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13C52-6FF6-4830-BEC1-0B00B0B200C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40BDA-0B20-484B-A3C5-04225B9DE4F9}" type="datetimeFigureOut">
              <a:rPr lang="en-US" smtClean="0"/>
              <a:pPr/>
              <a:t>5/24/2024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13C52-6FF6-4830-BEC1-0B00B0B200C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40BDA-0B20-484B-A3C5-04225B9DE4F9}" type="datetimeFigureOut">
              <a:rPr lang="en-US" smtClean="0"/>
              <a:pPr/>
              <a:t>5/24/2024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13C52-6FF6-4830-BEC1-0B00B0B200C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40BDA-0B20-484B-A3C5-04225B9DE4F9}" type="datetimeFigureOut">
              <a:rPr lang="en-US" smtClean="0"/>
              <a:pPr/>
              <a:t>5/24/2024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13C52-6FF6-4830-BEC1-0B00B0B200C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40BDA-0B20-484B-A3C5-04225B9DE4F9}" type="datetimeFigureOut">
              <a:rPr lang="en-US" smtClean="0"/>
              <a:pPr/>
              <a:t>5/24/2024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13C52-6FF6-4830-BEC1-0B00B0B200C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40BDA-0B20-484B-A3C5-04225B9DE4F9}" type="datetimeFigureOut">
              <a:rPr lang="en-US" smtClean="0"/>
              <a:pPr/>
              <a:t>5/24/2024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13C52-6FF6-4830-BEC1-0B00B0B200C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40BDA-0B20-484B-A3C5-04225B9DE4F9}" type="datetimeFigureOut">
              <a:rPr lang="en-US" smtClean="0"/>
              <a:pPr/>
              <a:t>5/24/2024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13C52-6FF6-4830-BEC1-0B00B0B200C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C40BDA-0B20-484B-A3C5-04225B9DE4F9}" type="datetimeFigureOut">
              <a:rPr lang="en-US" smtClean="0"/>
              <a:pPr/>
              <a:t>5/24/2024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413C52-6FF6-4830-BEC1-0B00B0B200C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4.e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69DE7005-5C1C-DD3B-3812-874DABBA4B8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82323" y="990599"/>
            <a:ext cx="6027354" cy="152400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C2ECABD2-FC10-28C3-BF4A-EA03FE2B2E4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508" y="5105400"/>
            <a:ext cx="6078397" cy="1341141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E74B6658-F383-73A5-D49E-F1A2D164E7A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0744" y="152400"/>
            <a:ext cx="3935503" cy="457200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BA67E280-4DD1-86D5-E73D-1D9299DC261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31592" y="762000"/>
            <a:ext cx="10328815" cy="5715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66993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D1A7857F-278A-FBB3-AADE-ED7E7296DE3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0744" y="152400"/>
            <a:ext cx="3935503" cy="457200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35460D28-FFDF-7B12-7D20-A49F0D52399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4473" y="967765"/>
            <a:ext cx="10023054" cy="57378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422859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CB743099-C97B-A631-750E-B7BA7F1B29F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0744" y="152400"/>
            <a:ext cx="3935503" cy="457200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CC310E64-F8BC-B12D-2932-6C30CA69EC5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29734" y="1117600"/>
            <a:ext cx="10332531" cy="5562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441083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6C5E5CC5-8ADC-2931-81D3-44D734D57D3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0744" y="152400"/>
            <a:ext cx="3935503" cy="45720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A6F47F8B-A344-9134-3DFE-C240DE15C8C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0776" y="623227"/>
            <a:ext cx="10310447" cy="5611546"/>
          </a:xfrm>
          <a:prstGeom prst="rect">
            <a:avLst/>
          </a:prstGeom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946F641F-3E28-1795-525E-4D663F02C21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25200" y="6093926"/>
            <a:ext cx="717002" cy="72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13102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849AC0F8-15F7-CEFA-9F56-15493AC4F6B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0744" y="152400"/>
            <a:ext cx="3935503" cy="45720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8C336571-1E0B-F0D2-CC4C-66560320D55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59592" y="647700"/>
            <a:ext cx="10072816" cy="5562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23390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D8BD8FA-71E7-5F4B-24A1-22716F4E1EA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0744" y="152400"/>
            <a:ext cx="3935503" cy="457200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74A89DA6-83BF-B4E4-31BA-9C4EBD363DC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02846" y="838200"/>
            <a:ext cx="9986307" cy="5562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72186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B86437CE-E9C9-05B3-A9DD-CB8DA25D87E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0744" y="152400"/>
            <a:ext cx="3935503" cy="457200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54EA3046-1158-2DE5-8E3A-A1DE4A508DB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69086" y="876300"/>
            <a:ext cx="10053827" cy="5829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37943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6C5E5CC5-8ADC-2931-81D3-44D734D57D3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0744" y="152400"/>
            <a:ext cx="3935503" cy="45720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A6F47F8B-A344-9134-3DFE-C240DE15C8C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28700" y="671080"/>
            <a:ext cx="10134600" cy="55158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2031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B9700793-E3F5-A267-2D8C-39EA909153D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0744" y="152400"/>
            <a:ext cx="3935503" cy="457200"/>
          </a:xfrm>
          <a:prstGeom prst="rect">
            <a:avLst/>
          </a:prstGeom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829B4D20-FF17-42AB-4AA9-1DE1F43AA86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08672" y="609600"/>
            <a:ext cx="10174656" cy="5638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99846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E6727ABF-487D-465B-9C0B-59EB2715E64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0744" y="152400"/>
            <a:ext cx="3935503" cy="457200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C408FF80-0FCA-D4D3-83D7-CACB538511C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59052" y="762000"/>
            <a:ext cx="10073896" cy="5715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432017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01D442A7-2E35-C302-E679-70C69A6B641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0744" y="152400"/>
            <a:ext cx="3935503" cy="457200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9E9893DA-02D4-4996-9E2C-3257A8E0E35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90543" y="838200"/>
            <a:ext cx="10010913" cy="5638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340953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6C5E5CC5-8ADC-2931-81D3-44D734D57D3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0744" y="152400"/>
            <a:ext cx="3935503" cy="45720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A6F47F8B-A344-9134-3DFE-C240DE15C8C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15739" y="626533"/>
            <a:ext cx="10360522" cy="5638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24382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1555</TotalTime>
  <Words>0</Words>
  <Application>Microsoft Office PowerPoint</Application>
  <PresentationFormat>Widescreen</PresentationFormat>
  <Paragraphs>0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6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Wachovia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dn</dc:creator>
  <cp:lastModifiedBy>d n</cp:lastModifiedBy>
  <cp:revision>31</cp:revision>
  <dcterms:created xsi:type="dcterms:W3CDTF">2010-09-08T15:04:56Z</dcterms:created>
  <dcterms:modified xsi:type="dcterms:W3CDTF">2024-05-25T00:36:49Z</dcterms:modified>
</cp:coreProperties>
</file>