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31" r:id="rId4"/>
    <p:sldId id="332" r:id="rId5"/>
    <p:sldId id="333" r:id="rId6"/>
    <p:sldId id="338" r:id="rId7"/>
    <p:sldId id="339" r:id="rId8"/>
    <p:sldId id="340" r:id="rId9"/>
    <p:sldId id="344" r:id="rId10"/>
    <p:sldId id="341" r:id="rId11"/>
    <p:sldId id="334" r:id="rId12"/>
    <p:sldId id="335" r:id="rId13"/>
    <p:sldId id="34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782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77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9DE7005-5C1C-DD3B-3812-874DABBA4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148" y="1066800"/>
            <a:ext cx="5153704" cy="1303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ECABD2-FC10-28C3-BF4A-EA03FE2B2E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5105400"/>
            <a:ext cx="5249628" cy="115828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49AC0F8-15F7-CEFA-9F56-15493AC4F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228600"/>
            <a:ext cx="3935503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1C2766D-2983-D2D9-1D82-6036A5B7F9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699" y="1352550"/>
            <a:ext cx="7505606" cy="41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69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49AC0F8-15F7-CEFA-9F56-15493AC4F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228600"/>
            <a:ext cx="3935503" cy="457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681E724-EC19-99E6-BE0F-581BC3293C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029" y="1143000"/>
            <a:ext cx="7182946" cy="4111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228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49AC0F8-15F7-CEFA-9F56-15493AC4F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228600"/>
            <a:ext cx="3935503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C68BB4F-A70E-38FD-E421-095CDB725D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837" y="1295400"/>
            <a:ext cx="7926325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410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49AC0F8-15F7-CEFA-9F56-15493AC4F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228600"/>
            <a:ext cx="3935503" cy="457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F8FC356-57FE-CC9E-347A-9945C85223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799" y="914400"/>
            <a:ext cx="7980402" cy="4343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4D27C96-0A05-F7AA-A346-A25FB445C4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2684" y="6100133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175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49AC0F8-15F7-CEFA-9F56-15493AC4F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228600"/>
            <a:ext cx="3935503" cy="457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7AC10D1-2D2D-96C1-122B-E84D5A72BA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323" y="1245074"/>
            <a:ext cx="7909354" cy="4367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49AC0F8-15F7-CEFA-9F56-15493AC4F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228600"/>
            <a:ext cx="3935503" cy="457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AD7F3E1-C91A-18FF-FF3C-1671DB819D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36" y="1066800"/>
            <a:ext cx="7797527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218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49AC0F8-15F7-CEFA-9F56-15493AC4F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228600"/>
            <a:ext cx="3935503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29D08D6-A41F-7663-DD2A-51B261E1B4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323" y="1143000"/>
            <a:ext cx="7885354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794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49AC0F8-15F7-CEFA-9F56-15493AC4F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228600"/>
            <a:ext cx="3935503" cy="457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F8FC356-57FE-CC9E-347A-9945C85223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914400"/>
            <a:ext cx="7980402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03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49AC0F8-15F7-CEFA-9F56-15493AC4F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228600"/>
            <a:ext cx="3935503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191F716-F409-CCF1-FC09-83C5FF4683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887" y="1181100"/>
            <a:ext cx="8112226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984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49AC0F8-15F7-CEFA-9F56-15493AC4F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228600"/>
            <a:ext cx="3935503" cy="457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B11DA63-F8ED-22B3-FF93-CB309B209C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760" y="990600"/>
            <a:ext cx="779048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320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49AC0F8-15F7-CEFA-9F56-15493AC4F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228600"/>
            <a:ext cx="3935503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7D51C9D-2A7C-143B-AB3A-942BE8DD25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398" y="1248824"/>
            <a:ext cx="7741204" cy="4360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409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49AC0F8-15F7-CEFA-9F56-15493AC4F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228600"/>
            <a:ext cx="3935503" cy="457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F8FC356-57FE-CC9E-347A-9945C85223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909" y="914400"/>
            <a:ext cx="7700388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950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1544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30</cp:revision>
  <dcterms:created xsi:type="dcterms:W3CDTF">2010-09-08T15:04:56Z</dcterms:created>
  <dcterms:modified xsi:type="dcterms:W3CDTF">2024-05-25T00:35:39Z</dcterms:modified>
</cp:coreProperties>
</file>