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20" r:id="rId3"/>
    <p:sldId id="356" r:id="rId4"/>
    <p:sldId id="357" r:id="rId5"/>
    <p:sldId id="358" r:id="rId6"/>
    <p:sldId id="359" r:id="rId7"/>
    <p:sldId id="360" r:id="rId8"/>
    <p:sldId id="361" r:id="rId9"/>
    <p:sldId id="370" r:id="rId10"/>
    <p:sldId id="362" r:id="rId11"/>
    <p:sldId id="363" r:id="rId12"/>
    <p:sldId id="364" r:id="rId13"/>
    <p:sldId id="3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ACD1B-CB70-4E74-A28B-8E48EC8BDD5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90B4D-F55C-4A82-BD67-6C2CDB1A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6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90B4D-F55C-4A82-BD67-6C2CDB1A2D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3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CC5B14-EEF2-DCA0-5636-35F7C316D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694" y="1082361"/>
            <a:ext cx="5780612" cy="14181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644357-D81A-AB65-1C71-62B791C51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688491"/>
            <a:ext cx="4114933" cy="7231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D13D3-A8B6-8833-5319-8BB4A16E0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891236"/>
            <a:ext cx="9829800" cy="56619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A6AF661-F1F9-A436-7033-D7279A4EE0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5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F72936-C252-135F-FB91-9B9668616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904" y="914400"/>
            <a:ext cx="9314191" cy="55181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6D8DBA-E5F0-E1B0-110E-915F272D7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88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7E9AFD-4CEF-A7B6-23A9-7DC1FE306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990782"/>
            <a:ext cx="9448800" cy="55454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C46621-F300-FE37-F7DB-C78373776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07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0BFD64-D006-51A0-AADB-1A7FE9AD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85800"/>
            <a:ext cx="9296400" cy="56873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C6C341-3837-86FE-7C9A-22E951650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925E7E1-300A-A815-160F-939E7085C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00" y="6010581"/>
            <a:ext cx="717002" cy="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A360AB-9DBE-BA68-A3FC-0E4B69085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01581"/>
            <a:ext cx="9753600" cy="56516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498E7F-976D-C33F-96D9-BEE64A896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D1EF8D-4EAE-1A09-FF14-616FABA98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789693"/>
            <a:ext cx="9525000" cy="57381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55F04D-520A-F754-9B7B-EC05FA9C5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7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6CC09E-DB6C-583D-56A1-1644038A9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990600"/>
            <a:ext cx="9296400" cy="535851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4A26C6-E71B-449A-3009-064BDD7959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6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0BFD64-D006-51A0-AADB-1A7FE9AD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85800"/>
            <a:ext cx="9296400" cy="56873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C6C341-3837-86FE-7C9A-22E951650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0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BDDE91-464A-40CE-9D14-4D9FD5E16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582" y="914400"/>
            <a:ext cx="9686836" cy="5410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03858C-5AFC-63B2-EBA3-25C19946F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3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9ACF6-EC21-AAC8-AE9B-BC626C8E2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323" y="990600"/>
            <a:ext cx="9589354" cy="55626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78074A-BE3B-CA11-FE35-768CE234F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4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1282D-00C4-06B3-200E-50A8B646D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499" y="914400"/>
            <a:ext cx="9277002" cy="5486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BF784B7-8D59-F60D-9141-27336D8DD9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93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0BFD64-D006-51A0-AADB-1A7FE9ADF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85800"/>
            <a:ext cx="9296400" cy="568735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DC6C341-3837-86FE-7C9A-22E951650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54496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8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1</Words>
  <Application>Microsoft Office PowerPoint</Application>
  <PresentationFormat>Widescreen</PresentationFormat>
  <Paragraphs>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31</cp:revision>
  <dcterms:created xsi:type="dcterms:W3CDTF">2010-09-08T15:04:56Z</dcterms:created>
  <dcterms:modified xsi:type="dcterms:W3CDTF">2023-03-18T01:36:31Z</dcterms:modified>
</cp:coreProperties>
</file>