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320" r:id="rId3"/>
    <p:sldId id="356" r:id="rId4"/>
    <p:sldId id="357" r:id="rId5"/>
    <p:sldId id="358" r:id="rId6"/>
    <p:sldId id="359" r:id="rId7"/>
    <p:sldId id="360" r:id="rId8"/>
    <p:sldId id="361" r:id="rId9"/>
    <p:sldId id="370" r:id="rId10"/>
    <p:sldId id="362" r:id="rId11"/>
    <p:sldId id="363" r:id="rId12"/>
    <p:sldId id="364" r:id="rId13"/>
    <p:sldId id="37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725" y="29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477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DACD1B-CB70-4E74-A28B-8E48EC8BDD50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D90B4D-F55C-4A82-BD67-6C2CDB1A2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667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D90B4D-F55C-4A82-BD67-6C2CDB1A2DE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32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ACC5B14-EEF2-DCA0-5636-35F7C316D8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5694" y="1082361"/>
            <a:ext cx="5780612" cy="141814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C644357-D81A-AB65-1C71-62B791C51D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5688491"/>
            <a:ext cx="4114933" cy="72316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96D13D3-A8B6-8833-5319-8BB4A16E0E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1100" y="891236"/>
            <a:ext cx="9829800" cy="566196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A6AF661-F1F9-A436-7033-D7279A4EE0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304800"/>
            <a:ext cx="3544961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852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FF72936-C252-135F-FB91-9B96686164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8904" y="914400"/>
            <a:ext cx="9314191" cy="551812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56D8DBA-E5F0-E1B0-110E-915F272D72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304800"/>
            <a:ext cx="3544961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8889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27E9AFD-4CEF-A7B6-23A9-7DC1FE306E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990782"/>
            <a:ext cx="9448800" cy="554548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AC46621-F300-FE37-F7DB-C78373776E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" y="304800"/>
            <a:ext cx="3544961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5071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10BFD64-D006-51A0-AADB-1A7FE9ADFF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685800"/>
            <a:ext cx="9296400" cy="568735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DC6C341-3837-86FE-7C9A-22E9516505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304800"/>
            <a:ext cx="3544961" cy="3810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925E7E1-300A-A815-160F-939E7085C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49000" y="6010581"/>
            <a:ext cx="717002" cy="72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8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7A360AB-9DBE-BA68-A3FC-0E4B690859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901581"/>
            <a:ext cx="9753600" cy="565161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3498E7F-976D-C33F-96D9-BEE64A896F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304800"/>
            <a:ext cx="3544961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33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4D1EF8D-4EAE-1A09-FF14-616FABA98E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500" y="789693"/>
            <a:ext cx="9525000" cy="573810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555F04D-520A-F754-9B7B-EC05FA9C50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304800"/>
            <a:ext cx="3544961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571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06CC09E-DB6C-583D-56A1-1644038A94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990600"/>
            <a:ext cx="9296400" cy="535851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54A26C6-E71B-449A-3009-064BDD7959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304800"/>
            <a:ext cx="3544961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462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10BFD64-D006-51A0-AADB-1A7FE9ADFF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685800"/>
            <a:ext cx="9296400" cy="568735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DC6C341-3837-86FE-7C9A-22E9516505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304800"/>
            <a:ext cx="3544961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107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CBDDE91-464A-40CE-9D14-4D9FD5E168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2582" y="914400"/>
            <a:ext cx="9686836" cy="5410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E03858C-5AFC-63B2-EBA3-25C19946F8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304800"/>
            <a:ext cx="3544961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237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529ACF6-EC21-AAC8-AE9B-BC626C8E28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1323" y="990600"/>
            <a:ext cx="9589354" cy="55626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E78074A-BE3B-CA11-FE35-768CE234F3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304800"/>
            <a:ext cx="3544961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349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FA1282D-00C4-06B3-200E-50A8B646D1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7499" y="914400"/>
            <a:ext cx="9277002" cy="54864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BF784B7-8D59-F60D-9141-27336D8DD9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304800"/>
            <a:ext cx="3544961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933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10BFD64-D006-51A0-AADB-1A7FE9ADFF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685800"/>
            <a:ext cx="9296400" cy="568735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DC6C341-3837-86FE-7C9A-22E9516505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304800"/>
            <a:ext cx="3544961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482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1668</TotalTime>
  <Words>1</Words>
  <Application>Microsoft Office PowerPoint</Application>
  <PresentationFormat>Widescreen</PresentationFormat>
  <Paragraphs>1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31</cp:revision>
  <dcterms:created xsi:type="dcterms:W3CDTF">2010-09-08T15:04:56Z</dcterms:created>
  <dcterms:modified xsi:type="dcterms:W3CDTF">2023-03-18T01:36:31Z</dcterms:modified>
</cp:coreProperties>
</file>