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20" r:id="rId3"/>
    <p:sldId id="356" r:id="rId4"/>
    <p:sldId id="357" r:id="rId5"/>
    <p:sldId id="358" r:id="rId6"/>
    <p:sldId id="359" r:id="rId7"/>
    <p:sldId id="360" r:id="rId8"/>
    <p:sldId id="361" r:id="rId9"/>
    <p:sldId id="368" r:id="rId10"/>
    <p:sldId id="362" r:id="rId11"/>
    <p:sldId id="363" r:id="rId12"/>
    <p:sldId id="364" r:id="rId13"/>
    <p:sldId id="3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5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ACD1B-CB70-4E74-A28B-8E48EC8BDD5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90B4D-F55C-4A82-BD67-6C2CDB1A2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6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D90B4D-F55C-4A82-BD67-6C2CDB1A2DE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32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CC5B14-EEF2-DCA0-5636-35F7C316D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311" y="1096459"/>
            <a:ext cx="4721377" cy="11582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644357-D81A-AB65-1C71-62B791C51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715000"/>
            <a:ext cx="4114933" cy="72316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544961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96D13D3-A8B6-8833-5319-8BB4A16E0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395" y="1181100"/>
            <a:ext cx="7805209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852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544961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FF72936-C252-135F-FB91-9B96686164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709" y="1181100"/>
            <a:ext cx="7588582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888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3544961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27E9AFD-4CEF-A7B6-23A9-7DC1FE306E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865" y="1181100"/>
            <a:ext cx="766027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07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544961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10BFD64-D006-51A0-AADB-1A7FE9ADF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088" y="1104900"/>
            <a:ext cx="7597823" cy="4648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5BFA082-2D25-15E2-315E-EEB310A7F3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4745" y="5943600"/>
            <a:ext cx="717002" cy="7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23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A360AB-9DBE-BA68-A3FC-0E4B69085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806" y="1143000"/>
            <a:ext cx="7890387" cy="4572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354496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544961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4D1EF8D-4EAE-1A09-FF14-616FABA98E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98" y="1104900"/>
            <a:ext cx="7715804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57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544961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06CC09E-DB6C-583D-56A1-1644038A9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254" y="1219200"/>
            <a:ext cx="7667492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462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544961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10BFD64-D006-51A0-AADB-1A7FE9ADF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088" y="1104900"/>
            <a:ext cx="7597823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10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544961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CBDDE91-464A-40CE-9D14-4D9FD5E168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219200"/>
            <a:ext cx="791319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237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544961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529ACF6-EC21-AAC8-AE9B-BC626C8E2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530" y="1219200"/>
            <a:ext cx="7618939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349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544961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A1282D-00C4-06B3-200E-50A8B646D1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006" y="1181100"/>
            <a:ext cx="7601988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933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544961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10BFD64-D006-51A0-AADB-1A7FE9ADF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088" y="1104900"/>
            <a:ext cx="7597823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343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1</Words>
  <Application>Microsoft Office PowerPoint</Application>
  <PresentationFormat>On-screen Show (4:3)</PresentationFormat>
  <Paragraphs>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30</cp:revision>
  <dcterms:created xsi:type="dcterms:W3CDTF">2010-09-08T15:04:56Z</dcterms:created>
  <dcterms:modified xsi:type="dcterms:W3CDTF">2023-03-18T01:31:23Z</dcterms:modified>
</cp:coreProperties>
</file>