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316ED7-BFF3-A2D2-1FB3-36FFC3F6B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889" y="838200"/>
            <a:ext cx="8812222" cy="16764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E67F71B-40D1-769E-813E-E399F3843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5524457"/>
            <a:ext cx="3025402" cy="9906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7CF6A55-B715-57D0-7297-4E3082B55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654" y="838200"/>
            <a:ext cx="10260692" cy="5715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DEAAC5A-BC28-34AB-4BEF-526E5CA1D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821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2ABF83-CFBF-4F08-B190-6FE08DE17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893168"/>
            <a:ext cx="10287000" cy="56600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48654E-9443-0678-E007-C59129D577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156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3A0618-BA64-CE86-778E-61DDE9DD2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590758"/>
            <a:ext cx="10210800" cy="59297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7C4442-E184-897C-DF44-DA5A52E75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891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91B931-E3B2-2D47-DD78-FDDE1F5829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14" y="758219"/>
            <a:ext cx="10369371" cy="572966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018529E-E560-51BB-02BA-058382FEB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0685" y="5943600"/>
            <a:ext cx="717002" cy="725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C00634F-605E-958C-09A9-FE2624B188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8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384D68-7A73-CD4B-EBC7-1E94CE7F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F8424F-A9A5-D57D-B8A8-E9BD8AEF28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847671"/>
            <a:ext cx="10363200" cy="578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94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01D22EB-5C6C-6E62-D6B7-6C1941851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0" y="709563"/>
            <a:ext cx="10287000" cy="586998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C5A7DA9-921D-E632-81A3-E015247BA6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6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8B5BAB-6257-BED8-7AE2-C98C598B1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742220"/>
            <a:ext cx="10363200" cy="58670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C2077E-2618-5329-6D82-33670F088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036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A4E129-6B93-E359-8D1D-E0EDD8801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709563"/>
            <a:ext cx="10210800" cy="56565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CFBCDCF-BF23-7A3D-8C0D-2D7F463DF6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83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9E1102-D070-0EC7-295C-16DBEC77B3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901076"/>
            <a:ext cx="10363200" cy="594059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1AB9FA9-084D-FDD9-6A8C-8B51B99886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422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43646A-4651-6AAB-BFB0-E21B02B91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709563"/>
            <a:ext cx="10363200" cy="578685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A9109A3-B576-16AD-5B8B-E2472000D5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887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7A5958-E00D-8B42-87D1-03AE980218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895674"/>
            <a:ext cx="10134600" cy="565752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8B4322E-4703-2A32-4631-CF33898519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25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8C9F64-CB86-6213-8E17-E14262935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838200"/>
            <a:ext cx="10210800" cy="584520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671B075-1AB5-59F9-06AF-81DE701256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4800"/>
            <a:ext cx="2390025" cy="40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323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27</cp:revision>
  <dcterms:created xsi:type="dcterms:W3CDTF">2010-09-08T15:04:56Z</dcterms:created>
  <dcterms:modified xsi:type="dcterms:W3CDTF">2023-07-20T18:09:47Z</dcterms:modified>
</cp:coreProperties>
</file>