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316ED7-BFF3-A2D2-1FB3-36FFC3F6B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278" y="1066800"/>
            <a:ext cx="6809444" cy="1295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6E1B0A-92BC-6671-14D4-074380E59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410200"/>
            <a:ext cx="3025402" cy="9906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7CF6A55-B715-57D0-7297-4E3082B55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128" y="1181100"/>
            <a:ext cx="8071744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2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F2ABF83-CFBF-4F08-B190-6FE08DE17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85" y="1181100"/>
            <a:ext cx="817103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5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301A53-436A-825C-2DFA-C582AADAA1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20" y="1143000"/>
            <a:ext cx="787276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891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91B931-E3B2-2D47-DD78-FDDE1F582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297" y="1157603"/>
            <a:ext cx="8221406" cy="454279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18529E-E560-51BB-02BA-058382FEBD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4745" y="5943600"/>
            <a:ext cx="717002" cy="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8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F8424F-A9A5-D57D-B8A8-E9BD8AEF2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175" y="1104900"/>
            <a:ext cx="8331457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4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1D22EB-5C6C-6E62-D6B7-6C1941851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303" y="1066800"/>
            <a:ext cx="8279394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6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8B5BAB-6257-BED8-7AE2-C98C598B17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46" y="1143000"/>
            <a:ext cx="807566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3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3A4E129-6B93-E359-8D1D-E0EDD8801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702" y="1104900"/>
            <a:ext cx="839059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8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39E1102-D070-0EC7-295C-16DBEC77B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18" y="1226634"/>
            <a:ext cx="797572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2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A43646A-4651-6AAB-BFB0-E21B02B91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79" y="1123950"/>
            <a:ext cx="8255842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88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E7A5958-E00D-8B42-87D1-03AE98021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28" y="1181100"/>
            <a:ext cx="8053544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25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75" y="2286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8C9F64-CB86-6213-8E17-E14262935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105" y="1104900"/>
            <a:ext cx="811978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32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26</cp:revision>
  <dcterms:created xsi:type="dcterms:W3CDTF">2010-09-08T15:04:56Z</dcterms:created>
  <dcterms:modified xsi:type="dcterms:W3CDTF">2023-07-20T18:09:05Z</dcterms:modified>
</cp:coreProperties>
</file>