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35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11514-5A14-5BAA-1A2A-41851C55A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5310" y="678256"/>
            <a:ext cx="6301380" cy="1447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85D5B5-3099-B7A1-9DF3-B57E0D8E6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461179"/>
            <a:ext cx="6705600" cy="10614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A1B29C-2460-C79F-2F1B-722EE34E3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14400"/>
            <a:ext cx="9448800" cy="57075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CBD858-C3AF-13E7-ABFC-F141E6015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80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FA7D7B-8228-976F-B1AE-D46D09D2A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122" y="914400"/>
            <a:ext cx="9175755" cy="57708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2BDE91-F038-01F9-E3BF-F8E601FED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12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B51B77-075A-4FA3-426E-876DFBEB5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378" y="807823"/>
            <a:ext cx="8863243" cy="58400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003211-10B7-05D2-D1A5-4CD425C8D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68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80F589-D874-6937-7234-0434EA032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944963"/>
            <a:ext cx="8839200" cy="59130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820A37-5930-A496-00D6-203DD7A1C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1400" y="61340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471887-5F7D-345A-5BBE-EDD1D28948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4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380BD0-B8CD-2FD9-4C44-A19276ABC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290" y="807823"/>
            <a:ext cx="8770110" cy="545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ADBD73-E202-88E6-FF4C-9E4E7B9D3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645" y="855615"/>
            <a:ext cx="8998710" cy="60277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2A9E74-6316-C340-C700-49B836274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56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A689DA-91EE-7873-3B7E-25B1F78EC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411" y="782628"/>
            <a:ext cx="9261177" cy="56943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770C19-2C65-5908-04A8-FD7E468232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14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0167EB-D5E4-7354-6A94-DF418AF18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578" y="782423"/>
            <a:ext cx="9218843" cy="5799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CAAB813-9D21-606A-F253-80C6F46C4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9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3155AE-6DAC-DFC4-F9B3-01FAD3AF9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782423"/>
            <a:ext cx="9067800" cy="59137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0938D25-E904-208C-EF0D-56BAB140A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3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110923-1292-9EB3-A541-8AE8140EC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423" y="782423"/>
            <a:ext cx="8693910" cy="59303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BC85D74-4E5B-7FA5-2D7C-1234C1A537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0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24F11DB-2461-728A-39F5-0E0B12620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771020-F6A6-6751-B0A6-8B85502B72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" y="990600"/>
            <a:ext cx="9067800" cy="561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7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123882-776E-F75A-B461-67FF80487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782423"/>
            <a:ext cx="9067800" cy="59379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E077F8-7452-3D53-B3C2-546A339A9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1000"/>
            <a:ext cx="2576580" cy="40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939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41</cp:revision>
  <dcterms:created xsi:type="dcterms:W3CDTF">2010-09-08T15:04:56Z</dcterms:created>
  <dcterms:modified xsi:type="dcterms:W3CDTF">2024-05-27T21:18:04Z</dcterms:modified>
</cp:coreProperties>
</file>