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8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11514-5A14-5BAA-1A2A-41851C55A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613" y="884030"/>
            <a:ext cx="4974774" cy="1143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85D5B5-3099-B7A1-9DF3-B57E0D8E6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5410201"/>
            <a:ext cx="6064891" cy="9600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A1B29C-2460-C79F-2F1B-722EE34E3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74" y="1219200"/>
            <a:ext cx="7707452" cy="465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80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FA7D7B-8228-976F-B1AE-D46D09D2A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470" y="1219200"/>
            <a:ext cx="763305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1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B51B77-075A-4FA3-426E-876DFBEB5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357" y="939895"/>
            <a:ext cx="7555285" cy="497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68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380F589-D874-6937-7234-0434EA032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63" y="1066800"/>
            <a:ext cx="7404073" cy="495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820A37-5930-A496-00D6-203DD7A1C1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1207" y="61340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4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61E17B-064F-EDBC-5190-49E194BA5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99" y="1030445"/>
            <a:ext cx="7717601" cy="479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0ADBD73-E202-88E6-FF4C-9E4E7B9D39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51" y="1100511"/>
            <a:ext cx="7735697" cy="518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5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A689DA-91EE-7873-3B7E-25B1F78EC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144" y="1046487"/>
            <a:ext cx="7749712" cy="476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4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A0167EB-D5E4-7354-6A94-DF418AF18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13" y="992345"/>
            <a:ext cx="7746773" cy="487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9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13155AE-6DAC-DFC4-F9B3-01FAD3AF9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17" y="934823"/>
            <a:ext cx="7796965" cy="508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3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2110923-1292-9EB3-A541-8AE8140EC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570" y="1143000"/>
            <a:ext cx="7780859" cy="530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0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B7A815-F386-605E-6507-F57D11AA4B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173" y="1219200"/>
            <a:ext cx="7869653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7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BCC822-4648-DE10-E109-C68513A8E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21" y="533400"/>
            <a:ext cx="2576580" cy="401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123882-776E-F75A-B461-67FF80487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96" y="1066800"/>
            <a:ext cx="768000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939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40</cp:revision>
  <dcterms:created xsi:type="dcterms:W3CDTF">2010-09-08T15:04:56Z</dcterms:created>
  <dcterms:modified xsi:type="dcterms:W3CDTF">2024-05-27T21:18:00Z</dcterms:modified>
</cp:coreProperties>
</file>