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02" r:id="rId4"/>
    <p:sldId id="301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F38C19-4F03-BA0C-B75C-AE91EE7C2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707" y="533400"/>
            <a:ext cx="8078586" cy="257551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2DBF6DC-3821-DB5F-5EC2-70DF8D37A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05400"/>
            <a:ext cx="6774366" cy="14363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5A6184-13EF-412A-1E57-29B807D8E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633" y="534934"/>
            <a:ext cx="10100733" cy="630613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D624277-FDC5-76BF-F7E3-863905EFB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ED2B3D-BA4A-08C6-258C-6F2DFBCE3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10633"/>
            <a:ext cx="10058400" cy="637982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D2CF85-780B-2B2F-D3AA-218A24FE4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96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3ECD77-4025-1D20-05F1-77EE79467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C18080E-5CF3-C5C2-B2E0-F5A884EB3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609600"/>
            <a:ext cx="10134600" cy="6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336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01E475-340D-A4FF-6A8A-55B6B4230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66" y="388662"/>
            <a:ext cx="10117667" cy="64693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392C63-A148-75A2-DC17-EC62B72B48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298" y="5943600"/>
            <a:ext cx="717002" cy="725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3C17B4-752C-B769-E77D-138413775F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42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6E5361-4900-FB4F-92F6-1E263041F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9DAA88-3DF4-E285-2AB4-600A34C83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793" y="609600"/>
            <a:ext cx="9914414" cy="623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9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A6B57-5050-8FC9-23DD-7D1C74AF0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643467"/>
            <a:ext cx="9829800" cy="60939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D29BF2E-0789-60B0-46F5-31B3C3BF4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0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933FE6-312A-D93A-7B61-219602356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AEFA3F1-CFD1-4411-FF52-9E6B6DB83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15" y="804065"/>
            <a:ext cx="10003970" cy="604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19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E8B458-B220-124E-AD5C-784DCBFCB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609600"/>
            <a:ext cx="9982200" cy="61069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72B926-A686-473F-8096-993884772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74DFA6-430E-FEE1-7CBC-D22F09572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601133"/>
            <a:ext cx="9982200" cy="62371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8A1890-6D2E-0D84-42B0-1A8C571FD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1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1ECEA1-0D8C-7928-9723-6631B0C47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44500"/>
            <a:ext cx="9906000" cy="62465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8F1792-79EC-485D-AEB6-FC928F5641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159A18-CF6D-B142-AE58-36D08A2AE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717896-881B-3BE2-C218-72476030D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609600"/>
            <a:ext cx="10058400" cy="602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106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B30BC2-168E-708F-A149-52E7B9CC4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386" y="647700"/>
            <a:ext cx="10009227" cy="62103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21373F9-EB37-6408-F724-9C1A5E921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48343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27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28</cp:revision>
  <dcterms:created xsi:type="dcterms:W3CDTF">2010-09-08T15:04:56Z</dcterms:created>
  <dcterms:modified xsi:type="dcterms:W3CDTF">2023-07-20T18:35:25Z</dcterms:modified>
</cp:coreProperties>
</file>