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302" r:id="rId4"/>
    <p:sldId id="301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2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F38C19-4F03-BA0C-B75C-AE91EE7C2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4795" y="853487"/>
            <a:ext cx="6214410" cy="1981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DEE51C2-4350-15BA-3C7D-342704455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334000"/>
            <a:ext cx="5696216" cy="120776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6E5361-4900-FB4F-92F6-1E263041F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45" y="304800"/>
            <a:ext cx="3483430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E5A6184-13EF-412A-1E57-29B807D8E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768" y="808566"/>
            <a:ext cx="8394463" cy="524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6E5361-4900-FB4F-92F6-1E263041F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45" y="304800"/>
            <a:ext cx="3483430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0ED2B3D-BA4A-08C6-258C-6F2DFBCE30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184" y="742950"/>
            <a:ext cx="8469631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196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6E5361-4900-FB4F-92F6-1E263041F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45" y="304800"/>
            <a:ext cx="3483430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A12FCD6-DF8E-8734-4F78-09DB04E427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822" y="863466"/>
            <a:ext cx="8426355" cy="513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336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6E5361-4900-FB4F-92F6-1E263041F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45" y="304800"/>
            <a:ext cx="3483430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01E475-340D-A4FF-6A8A-55B6B4230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198" y="668793"/>
            <a:ext cx="8633604" cy="55204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0392C63-A148-75A2-DC17-EC62B72B48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0" y="6039790"/>
            <a:ext cx="717002" cy="7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42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6E5361-4900-FB4F-92F6-1E263041F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45" y="304800"/>
            <a:ext cx="3483430" cy="381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59DAA88-3DF4-E285-2AB4-600A34C83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103" y="876300"/>
            <a:ext cx="8111793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9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6E5361-4900-FB4F-92F6-1E263041F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45" y="304800"/>
            <a:ext cx="3483430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90A6B57-5050-8FC9-23DD-7D1C74AF04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841" y="914400"/>
            <a:ext cx="8112318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00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6E5361-4900-FB4F-92F6-1E263041F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45" y="304800"/>
            <a:ext cx="3483430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401504F-58FD-8238-EC7B-7480866AFC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398" y="921971"/>
            <a:ext cx="8297203" cy="501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197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6E5361-4900-FB4F-92F6-1E263041F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45" y="304800"/>
            <a:ext cx="3483430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E8B458-B220-124E-AD5C-784DCBFCB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02" y="914400"/>
            <a:ext cx="822059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11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6E5361-4900-FB4F-92F6-1E263041F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45" y="304800"/>
            <a:ext cx="3483430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74DFA6-430E-FEE1-7CBC-D22F09572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78" y="876300"/>
            <a:ext cx="8170844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15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6E5361-4900-FB4F-92F6-1E263041F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45" y="304800"/>
            <a:ext cx="3483430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C1ECEA1-0D8C-7928-9723-6631B0C47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414" y="838200"/>
            <a:ext cx="8217172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83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6E5361-4900-FB4F-92F6-1E263041F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45" y="304800"/>
            <a:ext cx="3483430" cy="381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5254AC-BF40-7D8F-421E-0C0CDDB7E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845" y="952500"/>
            <a:ext cx="826631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106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6E5361-4900-FB4F-92F6-1E263041F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45" y="304800"/>
            <a:ext cx="3483430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4B30BC2-168E-708F-A149-52E7B9CC4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912" y="838200"/>
            <a:ext cx="8351257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273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27</cp:revision>
  <dcterms:created xsi:type="dcterms:W3CDTF">2010-09-08T15:04:56Z</dcterms:created>
  <dcterms:modified xsi:type="dcterms:W3CDTF">2023-07-20T18:34:47Z</dcterms:modified>
</cp:coreProperties>
</file>