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51" r:id="rId4"/>
    <p:sldId id="352" r:id="rId5"/>
    <p:sldId id="353" r:id="rId6"/>
    <p:sldId id="354" r:id="rId7"/>
    <p:sldId id="355" r:id="rId8"/>
    <p:sldId id="3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48B0F7E-F849-9CDF-6ABA-C9F7A6F25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644" y="990600"/>
            <a:ext cx="6680711" cy="12191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32B117-7039-6BF4-0FEB-065802590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395025"/>
            <a:ext cx="7737685" cy="12191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8507DE-B6FB-D1C4-ECDD-87D87DAA4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590800" cy="3899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BDB102-3B41-3C20-A00F-29F2D7927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703" y="762000"/>
            <a:ext cx="9810594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0A98ED-9D6E-C701-6EE9-C640751CA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819" y="723900"/>
            <a:ext cx="9738361" cy="5410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89DE84-89A9-5F03-42BA-AABCE7A8D0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590800" cy="38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99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345437-495D-CED9-E0FE-A594563A0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590800" cy="3899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C6AC71-92F6-70F4-6AF3-5645DB8C4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626987"/>
            <a:ext cx="10058400" cy="569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9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E6CA9B4-358C-47DA-1EBE-34794516A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493" y="800100"/>
            <a:ext cx="9701013" cy="5257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BA90B2-572F-9D66-5E0A-D7FC637F3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590800" cy="38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44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FE8820-033B-21F6-F82C-48ED2822F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590800" cy="3899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9136B4-30E3-B4B5-BAC6-3DAF76751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675" y="618520"/>
            <a:ext cx="9858649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4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BF8434-48ED-B55C-8C84-227F95239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800100"/>
            <a:ext cx="9645429" cy="5257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F06893A-FABB-59DB-F6C7-40F52F931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590800" cy="38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21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BC7A36-8360-0204-91DF-F092406C6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78" y="914400"/>
            <a:ext cx="10026243" cy="54083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3BF43C-46E3-4644-4CD0-5EE0ABA42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6134000"/>
            <a:ext cx="717002" cy="72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8C2A17-1883-1754-A93A-A35C7CB886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28600"/>
            <a:ext cx="2590800" cy="38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81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31</cp:revision>
  <dcterms:created xsi:type="dcterms:W3CDTF">2010-09-08T15:04:56Z</dcterms:created>
  <dcterms:modified xsi:type="dcterms:W3CDTF">2023-07-28T01:55:31Z</dcterms:modified>
</cp:coreProperties>
</file>