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51" r:id="rId4"/>
    <p:sldId id="352" r:id="rId5"/>
    <p:sldId id="353" r:id="rId6"/>
    <p:sldId id="354" r:id="rId7"/>
    <p:sldId id="355" r:id="rId8"/>
    <p:sldId id="35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2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48B0F7E-F849-9CDF-6ABA-C9F7A6F25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535" y="1066800"/>
            <a:ext cx="5344929" cy="9754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32B117-7039-6BF4-0FEB-065802590E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576997"/>
            <a:ext cx="6190559" cy="9754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18507DE-B6FB-D1C4-ECDD-87D87DAA4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304800"/>
            <a:ext cx="2590800" cy="3899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69599F3-8DFB-39BC-CC9F-6BA42DB257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732" y="1143000"/>
            <a:ext cx="795453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18507DE-B6FB-D1C4-ECDD-87D87DAA4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304800"/>
            <a:ext cx="2590800" cy="3899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0A98ED-9D6E-C701-6EE9-C640751CAB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39" y="1257300"/>
            <a:ext cx="7818121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993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18507DE-B6FB-D1C4-ECDD-87D87DAA4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304800"/>
            <a:ext cx="2590800" cy="3899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0E31591-3A31-C9FF-47E7-729B89D3C2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06" y="1181100"/>
            <a:ext cx="7939787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39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18507DE-B6FB-D1C4-ECDD-87D87DAA4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304800"/>
            <a:ext cx="2590800" cy="3899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E6CA9B4-358C-47DA-1EBE-34794516A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364038"/>
            <a:ext cx="7620000" cy="412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448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18507DE-B6FB-D1C4-ECDD-87D87DAA4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304800"/>
            <a:ext cx="2590800" cy="3899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9D1727E-08CD-915F-171F-B74B224388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54" y="1235812"/>
            <a:ext cx="7617491" cy="438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240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18507DE-B6FB-D1C4-ECDD-87D87DAA4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304800"/>
            <a:ext cx="2590800" cy="3899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0BF8434-48ED-B55C-8C84-227F952398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965" y="1276350"/>
            <a:ext cx="7898069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217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18507DE-B6FB-D1C4-ECDD-87D87DAA4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304800"/>
            <a:ext cx="2590800" cy="3899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ABC7A36-8360-0204-91DF-F092406C63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01" y="1278693"/>
            <a:ext cx="7972598" cy="430061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3BF43C-46E3-4644-4CD0-5EE0ABA429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2684" y="6100133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810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1622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30</cp:revision>
  <dcterms:created xsi:type="dcterms:W3CDTF">2010-09-08T15:04:56Z</dcterms:created>
  <dcterms:modified xsi:type="dcterms:W3CDTF">2023-07-28T01:55:27Z</dcterms:modified>
</cp:coreProperties>
</file>