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95" r:id="rId4"/>
    <p:sldId id="296" r:id="rId5"/>
    <p:sldId id="297" r:id="rId6"/>
    <p:sldId id="304" r:id="rId7"/>
    <p:sldId id="303" r:id="rId8"/>
    <p:sldId id="302" r:id="rId9"/>
    <p:sldId id="301" r:id="rId10"/>
    <p:sldId id="300" r:id="rId11"/>
    <p:sldId id="298" r:id="rId12"/>
    <p:sldId id="310" r:id="rId13"/>
    <p:sldId id="309" r:id="rId14"/>
    <p:sldId id="308" r:id="rId15"/>
    <p:sldId id="299" r:id="rId16"/>
    <p:sldId id="306" r:id="rId17"/>
    <p:sldId id="307" r:id="rId18"/>
    <p:sldId id="30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1" autoAdjust="0"/>
    <p:restoredTop sz="94660"/>
  </p:normalViewPr>
  <p:slideViewPr>
    <p:cSldViewPr>
      <p:cViewPr varScale="1">
        <p:scale>
          <a:sx n="45" d="100"/>
          <a:sy n="45" d="100"/>
        </p:scale>
        <p:origin x="682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7BA720B-9A4C-3F85-F8FA-17E0224EC4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5424" y="762000"/>
            <a:ext cx="8141151" cy="21106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8E94507-BFA4-75F2-DDCB-C09559D5F4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9" y="5867400"/>
            <a:ext cx="7861331" cy="75442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BA65FA-EBAC-E4CA-C2A6-0D771A9F74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793" y="719667"/>
            <a:ext cx="10207447" cy="57573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E6B31E-DA50-FEFA-DD91-CB90341079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55899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436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6AF9798-E0B1-95C3-6BE3-7440B10ACF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310" y="719667"/>
            <a:ext cx="10188413" cy="59351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CDA35D1-FCF5-47A4-035E-880E5ABB38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55899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036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85704AA-93B2-67B4-38E6-3B31E9ACF3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650" y="711200"/>
            <a:ext cx="10253734" cy="56980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663E021-D533-A8E3-E47B-F98E01A8CC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55899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43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617B637-6339-5757-035F-27F233DA2E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039" y="685800"/>
            <a:ext cx="9932956" cy="5943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89A1708-B922-E395-9672-58A5840BC1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55899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046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63C337D-0D8F-7CB0-3421-A0187CF64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027" y="660400"/>
            <a:ext cx="10704979" cy="5918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71105F5-2303-A3F3-0738-5170EA0C81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55899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567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6036AB4-B6CA-223E-376B-4710405AA4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268" y="685800"/>
            <a:ext cx="10060497" cy="5943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DECAB79-23CE-051F-4C6D-4997AA11D3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55899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382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C240BD1-F1FB-A4EB-1AA6-AAF26F94B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217" y="891025"/>
            <a:ext cx="10134600" cy="57383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4DEFE4E-4DEB-5878-151A-AE86F05EB1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55899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017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9ADF346-49B5-34BC-2C6D-52F6528C0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117" y="701886"/>
            <a:ext cx="10210800" cy="59275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D0A89AD-0618-6811-2548-2E60F69389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55899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234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AC89A16-2F4B-D4AE-07A7-6CB1AEB79B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98855"/>
            <a:ext cx="10668000" cy="613054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2F062CA-1357-407C-352C-059DB23BA8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067" y="5997145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470A69-B2F1-4C8E-8A17-AC87A39A49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228600"/>
            <a:ext cx="55899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22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816A06-ED35-9CC0-DD65-3D591C495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5589917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0E94167-FFD2-3258-1458-8F1F0B0F54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374" y="838200"/>
            <a:ext cx="1043828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90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DE901D3-7F74-8A6C-4464-3B0E015376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162" y="821267"/>
            <a:ext cx="10022709" cy="5791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CD20E15-59B5-9776-2DF7-B640118622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55899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516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3BD7F49-E1A2-FFF6-CCB0-A9C6453330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533" y="736600"/>
            <a:ext cx="10724933" cy="5918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CD2FC5C-79B3-3977-1257-DD0990E06B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55899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200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B239973-B80C-8925-854E-30800F195F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389" y="685800"/>
            <a:ext cx="10394256" cy="5943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D6CE01-CABB-A0A0-3F34-AAFF413A74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55899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510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DED0BD0-93D4-56C8-E83B-391B9AB77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926" y="685800"/>
            <a:ext cx="10245181" cy="5715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1E3038-071E-1EB4-FB08-52762ACB92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55899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5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064A53D-31AD-7388-CFA0-1F70CED4F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425" y="685800"/>
            <a:ext cx="10450183" cy="60353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953700F-DD95-0672-764B-D923C2FA2C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55899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198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F0B5ED8-F4CB-FFBA-0403-9ACA2D4E1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98" y="711200"/>
            <a:ext cx="10687003" cy="5791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FE9508-581D-A432-D673-FE015D1CD2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55899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99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15600E5-3510-F934-0411-9B2D243E8B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771" y="660400"/>
            <a:ext cx="10173491" cy="5969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77A96E6-6F9B-5709-1B8F-DF7A71ACD2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558991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457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</TotalTime>
  <Words>0</Words>
  <Application>Microsoft Office PowerPoint</Application>
  <PresentationFormat>Widescreen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24</cp:revision>
  <dcterms:created xsi:type="dcterms:W3CDTF">2010-09-08T15:04:56Z</dcterms:created>
  <dcterms:modified xsi:type="dcterms:W3CDTF">2023-03-15T21:59:00Z</dcterms:modified>
</cp:coreProperties>
</file>