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5" r:id="rId4"/>
    <p:sldId id="296" r:id="rId5"/>
    <p:sldId id="297" r:id="rId6"/>
    <p:sldId id="304" r:id="rId7"/>
    <p:sldId id="303" r:id="rId8"/>
    <p:sldId id="302" r:id="rId9"/>
    <p:sldId id="301" r:id="rId10"/>
    <p:sldId id="300" r:id="rId11"/>
    <p:sldId id="298" r:id="rId12"/>
    <p:sldId id="310" r:id="rId13"/>
    <p:sldId id="309" r:id="rId14"/>
    <p:sldId id="308" r:id="rId15"/>
    <p:sldId id="299" r:id="rId16"/>
    <p:sldId id="306" r:id="rId17"/>
    <p:sldId id="307" r:id="rId18"/>
    <p:sldId id="30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1" autoAdjust="0"/>
    <p:restoredTop sz="94660"/>
  </p:normalViewPr>
  <p:slideViewPr>
    <p:cSldViewPr>
      <p:cViewPr varScale="1">
        <p:scale>
          <a:sx n="45" d="100"/>
          <a:sy n="45" d="100"/>
        </p:scale>
        <p:origin x="1114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BA720B-9A4C-3F85-F8FA-17E0224EC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986" y="784931"/>
            <a:ext cx="6760028" cy="1752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E94507-BFA4-75F2-DDCB-C09559D5F4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791200"/>
            <a:ext cx="7067306" cy="67822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7BA65FA-EBAC-E4CA-C2A6-0D771A9F7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93" y="1104900"/>
            <a:ext cx="8241013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43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AF9798-E0B1-95C3-6BE3-7440B10AC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82" y="1066800"/>
            <a:ext cx="811003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36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5704AA-93B2-67B4-38E6-3B31E9ACF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18" y="1143000"/>
            <a:ext cx="822736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3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17B637-6339-5757-035F-27F233DA2E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41" y="990600"/>
            <a:ext cx="815011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046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3C337D-0D8F-7CB0-3421-A0187CF64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45" y="1181100"/>
            <a:ext cx="8132109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567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036AB4-B6CA-223E-376B-4710405AA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07" y="1028700"/>
            <a:ext cx="8125786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82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240BD1-F1FB-A4EB-1AA6-AAF26F94B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84" y="1104900"/>
            <a:ext cx="82092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017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9ADF346-49B5-34BC-2C6D-52F6528C0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17" y="1028700"/>
            <a:ext cx="8269566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34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C89A16-2F4B-D4AE-07A7-6CB1AEB79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546" y="952500"/>
            <a:ext cx="8618908" cy="495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F062CA-1357-407C-352C-059DB23BA8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E94167-FFD2-3258-1458-8F1F0B0F5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012" y="1059994"/>
            <a:ext cx="8539976" cy="473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DE901D3-7F74-8A6C-4464-3B0E015376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218" y="1007533"/>
            <a:ext cx="8381563" cy="484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1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BD7F49-E1A2-FFF6-CCB0-A9C645333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22" y="1143000"/>
            <a:ext cx="828535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20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239973-B80C-8925-854E-30800F195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64" y="1085850"/>
            <a:ext cx="8195471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1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ED0BD0-93D4-56C8-E83B-391B9AB77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27" y="1143000"/>
            <a:ext cx="819614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064A53D-31AD-7388-CFA0-1F70CED4F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24" y="1028700"/>
            <a:ext cx="8312151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19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0B5ED8-F4CB-FFBA-0403-9ACA2D4E1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65" y="1219200"/>
            <a:ext cx="815587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9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816A06-ED35-9CC0-DD65-3D591C495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228600"/>
            <a:ext cx="5589917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15600E5-3510-F934-0411-9B2D243E8B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895" y="1066800"/>
            <a:ext cx="805221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57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23</cp:revision>
  <dcterms:created xsi:type="dcterms:W3CDTF">2010-09-08T15:04:56Z</dcterms:created>
  <dcterms:modified xsi:type="dcterms:W3CDTF">2023-03-15T21:35:51Z</dcterms:modified>
</cp:coreProperties>
</file>