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1" r:id="rId4"/>
    <p:sldId id="302" r:id="rId5"/>
    <p:sldId id="303" r:id="rId6"/>
    <p:sldId id="304" r:id="rId7"/>
    <p:sldId id="3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35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7836D0-E2A1-D992-80C1-0DFBC9ED3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259" y="762000"/>
            <a:ext cx="7363481" cy="1524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25B8ADB-0C13-739B-20DB-FC78FAB6E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486400"/>
            <a:ext cx="6762437" cy="10268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01CCC8-FFAF-8B45-6BA9-BE7A7F145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3478671" cy="419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8345BD-A052-89FC-EC70-A730D5D8D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905" y="609600"/>
            <a:ext cx="1020419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ACB838-0865-5B6B-0CB7-254F746A1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19" y="667214"/>
            <a:ext cx="10103761" cy="55235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3525C57-2E64-959D-D645-E9A51DF92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3478671" cy="4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1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47D8BC-3D26-0B2E-F8A7-B9A332BF3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401" y="647717"/>
            <a:ext cx="10053197" cy="55244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38E44B-9E73-0913-7402-93AC08B76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3478671" cy="4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61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3925FC-62EC-0096-EBD6-3273A32DB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137" y="695329"/>
            <a:ext cx="10075725" cy="54673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7EB590-3160-CEF7-FF1E-64CB975BE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3478671" cy="4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0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390D0FF-59C4-A10F-40BB-0DB7F8224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610" y="685800"/>
            <a:ext cx="10076779" cy="5486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22E47D-4921-422B-1454-98FF44352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3478671" cy="4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06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430BA84-6A8C-01CB-769C-644F280AB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392" y="723811"/>
            <a:ext cx="10109216" cy="54103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5FDD2DB-F722-E52D-8FB7-D78A194A8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5200" y="60198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598AA95-2558-A846-5495-1947236900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228600"/>
            <a:ext cx="3478671" cy="419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149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37</cp:revision>
  <dcterms:created xsi:type="dcterms:W3CDTF">2010-09-08T15:04:56Z</dcterms:created>
  <dcterms:modified xsi:type="dcterms:W3CDTF">2024-05-15T18:58:16Z</dcterms:modified>
</cp:coreProperties>
</file>