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301" r:id="rId4"/>
    <p:sldId id="302" r:id="rId5"/>
    <p:sldId id="303" r:id="rId6"/>
    <p:sldId id="304" r:id="rId7"/>
    <p:sldId id="30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782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37836D0-E2A1-D992-80C1-0DFBC9ED3C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2520" y="762000"/>
            <a:ext cx="6258959" cy="1295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25B8ADB-0C13-739B-20DB-FC78FAB6E7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5638801"/>
            <a:ext cx="5495389" cy="83442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701CCC8-FFAF-8B45-6BA9-BE7A7F145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99" y="266683"/>
            <a:ext cx="3478671" cy="41911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8345BD-A052-89FC-EC70-A730D5D8D0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324" y="1028700"/>
            <a:ext cx="8687351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3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701CCC8-FFAF-8B45-6BA9-BE7A7F145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99" y="266683"/>
            <a:ext cx="3478671" cy="41911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AACB838-0865-5B6B-0CB7-254F746A1B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431" y="1143000"/>
            <a:ext cx="8363138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610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701CCC8-FFAF-8B45-6BA9-BE7A7F145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99" y="266683"/>
            <a:ext cx="3478671" cy="41911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647D8BC-3D26-0B2E-F8A7-B9A332BF3C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199" y="1143000"/>
            <a:ext cx="8319913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611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701CCC8-FFAF-8B45-6BA9-BE7A7F145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99" y="266683"/>
            <a:ext cx="3478671" cy="41911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03925FC-62EC-0096-EBD6-3273A32DBF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147" y="1143000"/>
            <a:ext cx="842570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100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701CCC8-FFAF-8B45-6BA9-BE7A7F145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99" y="266683"/>
            <a:ext cx="3478671" cy="41911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390D0FF-59C4-A10F-40BB-0DB7F82244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353" y="1123950"/>
            <a:ext cx="8467294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063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701CCC8-FFAF-8B45-6BA9-BE7A7F145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99" y="266683"/>
            <a:ext cx="3478671" cy="41911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430BA84-6A8C-01CB-769C-644F280AB1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640" y="1143000"/>
            <a:ext cx="8542720" cy="4572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5FDD2DB-F722-E52D-8FB7-D78A194A85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6117067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149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1726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36</cp:revision>
  <dcterms:created xsi:type="dcterms:W3CDTF">2010-09-08T15:04:56Z</dcterms:created>
  <dcterms:modified xsi:type="dcterms:W3CDTF">2024-05-15T18:53:19Z</dcterms:modified>
</cp:coreProperties>
</file>