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8" r:id="rId3"/>
    <p:sldId id="306" r:id="rId4"/>
    <p:sldId id="307" r:id="rId5"/>
    <p:sldId id="308" r:id="rId6"/>
    <p:sldId id="312" r:id="rId7"/>
    <p:sldId id="311" r:id="rId8"/>
    <p:sldId id="313" r:id="rId9"/>
    <p:sldId id="314" r:id="rId10"/>
    <p:sldId id="315" r:id="rId11"/>
    <p:sldId id="316" r:id="rId12"/>
    <p:sldId id="317" r:id="rId13"/>
    <p:sldId id="318" r:id="rId14"/>
    <p:sldId id="309" r:id="rId15"/>
    <p:sldId id="310" r:id="rId16"/>
    <p:sldId id="319" r:id="rId17"/>
    <p:sldId id="320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725" y="29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-6163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40BDA-0B20-484B-A3C5-04225B9DE4F9}" type="datetimeFigureOut">
              <a:rPr lang="en-US" smtClean="0"/>
              <a:pPr/>
              <a:t>3/14/2023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413C52-6FF6-4830-BEC1-0B00B0B200C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4E50A9CD-94D6-F8B3-5AD4-5F3262BA0E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86088" y="803871"/>
            <a:ext cx="5819825" cy="2057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7A93532-4469-0BD7-CBDA-883C2E6B53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5330184"/>
            <a:ext cx="6673712" cy="144788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FECD9B1-405F-5EDE-0800-CF0DA8AABC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3657601" cy="3786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1A998D9-1D9F-C124-B9FA-04A4395518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7300" y="810473"/>
            <a:ext cx="9677400" cy="5895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06329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8A268B9-FC33-A317-DB1B-B4C718B131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3657601" cy="3786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046E1F5-2CE8-EF9A-FA04-9B7D84A50F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0" y="690723"/>
            <a:ext cx="9144000" cy="5476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75623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4921BA-C175-4A94-6B8E-C606300BC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914400"/>
            <a:ext cx="9296400" cy="621437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B531E6EC-7BF3-2640-E8FA-E024367503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3657601" cy="378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0525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3C590FB-0ABF-E55B-9467-ACED72B72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3657601" cy="3786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00B9342-DA62-1C26-FCFF-19D5C4FD9C7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512462"/>
            <a:ext cx="9296400" cy="621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04461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3CF92E0-1A50-C012-1D54-3ADF4468FA5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3657601" cy="3786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3D10A44-89AC-C1D7-7662-116C6DDC170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8226" y="914400"/>
            <a:ext cx="9735547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63221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C55EF55-9A9E-A951-1D07-C7BA48077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3657601" cy="378619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7C39E80A-238B-5AC7-BAEF-F4DC3EE0B6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823236"/>
            <a:ext cx="9753600" cy="5865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5325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4921BA-C175-4A94-6B8E-C606300BC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541753"/>
            <a:ext cx="9448800" cy="6316247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E378BC1A-B833-4116-5041-8B06AC8E37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3657601" cy="378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4011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081CE3A5-5F3E-3BCE-D960-D53724D824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79373" y="6019800"/>
            <a:ext cx="717002" cy="7240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DA4BA31-4572-213E-1682-74B4BFB9883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3657601" cy="37861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8F4E739-17ED-9D2C-14CF-FA70438A84D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00" y="512462"/>
            <a:ext cx="9296400" cy="621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8349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ECF47F4-98A4-A4C5-D0E5-C6CAC02BE3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3657601" cy="37861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4E6C0D9-C993-C9F7-581D-5FE42C245D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700" y="539486"/>
            <a:ext cx="9372600" cy="5999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553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F68FFAF-E7E1-5801-116F-25379F7EF0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3657601" cy="3786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634F0C0C-DB44-DE58-7033-E1367778CF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700" y="525502"/>
            <a:ext cx="9372600" cy="6332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778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4921BA-C175-4A94-6B8E-C606300BC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700" y="575757"/>
            <a:ext cx="9372600" cy="626531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504EBE68-90E4-DF3E-F70B-89F8E4A866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3657601" cy="378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94924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33B3384-3B66-8A5B-F43E-411A961840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3657601" cy="3786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6164EEA-9420-2C71-B86F-AAE47A4C61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512462"/>
            <a:ext cx="9296400" cy="621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04845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7BF19C13-7936-D795-8D5B-CB7EA0872F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3657601" cy="3786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83A8209-C8BE-9A66-5223-96CD53B395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087" y="762000"/>
            <a:ext cx="9883826" cy="57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51945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961E140-5278-8831-3443-6D8B89D4FE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3657601" cy="3786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627AB23-8AFA-EFDA-DB08-D4BD201A70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3500" y="762000"/>
            <a:ext cx="9525000" cy="5807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9235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84921BA-C175-4A94-6B8E-C606300BC3B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57300" y="685800"/>
            <a:ext cx="9677400" cy="6469060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F95CB863-B213-92A9-D5A9-6219FA6948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400" y="152400"/>
            <a:ext cx="3657601" cy="378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96697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CDC78D7-36BB-D0E7-80F3-2D6FA58C5E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" y="152400"/>
            <a:ext cx="3657601" cy="378619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6C212117-31C0-EBD7-821A-EA9D8A7920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7800" y="531019"/>
            <a:ext cx="9296400" cy="62185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4493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1532</TotalTime>
  <Words>0</Words>
  <Application>Microsoft Office PowerPoint</Application>
  <PresentationFormat>Widescreen</PresentationFormat>
  <Paragraphs>0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Wachovia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dn</dc:creator>
  <cp:lastModifiedBy>d n</cp:lastModifiedBy>
  <cp:revision>27</cp:revision>
  <dcterms:created xsi:type="dcterms:W3CDTF">2010-09-08T15:04:56Z</dcterms:created>
  <dcterms:modified xsi:type="dcterms:W3CDTF">2023-03-15T02:13:59Z</dcterms:modified>
</cp:coreProperties>
</file>