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8" r:id="rId3"/>
    <p:sldId id="306" r:id="rId4"/>
    <p:sldId id="307" r:id="rId5"/>
    <p:sldId id="308" r:id="rId6"/>
    <p:sldId id="312" r:id="rId7"/>
    <p:sldId id="311" r:id="rId8"/>
    <p:sldId id="313" r:id="rId9"/>
    <p:sldId id="314" r:id="rId10"/>
    <p:sldId id="315" r:id="rId11"/>
    <p:sldId id="316" r:id="rId12"/>
    <p:sldId id="317" r:id="rId13"/>
    <p:sldId id="318" r:id="rId14"/>
    <p:sldId id="309" r:id="rId15"/>
    <p:sldId id="310" r:id="rId16"/>
    <p:sldId id="319" r:id="rId17"/>
    <p:sldId id="320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1157" y="2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6163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0BDA-0B20-484B-A3C5-04225B9DE4F9}" type="datetimeFigureOut">
              <a:rPr lang="en-US" smtClean="0"/>
              <a:pPr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E50A9CD-94D6-F8B3-5AD4-5F3262BA0E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2087" y="803871"/>
            <a:ext cx="5819825" cy="20574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7A93532-4469-0BD7-CBDA-883C2E6B53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5181600"/>
            <a:ext cx="6673712" cy="1447889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ECF47F4-98A4-A4C5-D0E5-C6CAC02BE3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99" y="42333"/>
            <a:ext cx="3657601" cy="37861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1E51848-A20B-52EC-76F6-A7C1F4C25E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049" y="914400"/>
            <a:ext cx="8255901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06329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ECF47F4-98A4-A4C5-D0E5-C6CAC02BE3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99" y="42333"/>
            <a:ext cx="3657601" cy="37861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DCFFAEC-17DD-0F33-AC28-7F5226CC24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7079" y="952500"/>
            <a:ext cx="8269841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75623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ECF47F4-98A4-A4C5-D0E5-C6CAC02BE3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99" y="42333"/>
            <a:ext cx="3657601" cy="37861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84921BA-C175-4A94-6B8E-C606300BC3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301" y="723900"/>
            <a:ext cx="8093397" cy="541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5255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ECF47F4-98A4-A4C5-D0E5-C6CAC02BE3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99" y="42333"/>
            <a:ext cx="3657601" cy="378619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4ED6CA57-0BC5-210E-518C-3729C50FE6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884" y="838200"/>
            <a:ext cx="7746231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04461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ECF47F4-98A4-A4C5-D0E5-C6CAC02BE3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99" y="42333"/>
            <a:ext cx="3657601" cy="37861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17B4B6C-AA8E-4254-B835-92396B3D7D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921" y="1066800"/>
            <a:ext cx="7942157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3221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ECF47F4-98A4-A4C5-D0E5-C6CAC02BE3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99" y="42333"/>
            <a:ext cx="3657601" cy="37861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CBD8467-D124-2425-19AF-3DA41A82CE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0551" y="1028700"/>
            <a:ext cx="7982897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5325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ECF47F4-98A4-A4C5-D0E5-C6CAC02BE3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99" y="42333"/>
            <a:ext cx="3657601" cy="37861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84921BA-C175-4A94-6B8E-C606300BC3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301" y="723900"/>
            <a:ext cx="8093397" cy="541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4011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ECF47F4-98A4-A4C5-D0E5-C6CAC02BE3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99" y="42333"/>
            <a:ext cx="3657601" cy="378619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081CE3A5-5F3E-3BCE-D960-D53724D824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98129" y="6019800"/>
            <a:ext cx="717002" cy="724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A3B5AB6-FC19-29D9-341D-7F8A97AB57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8884" y="838200"/>
            <a:ext cx="7746231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834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ECF47F4-98A4-A4C5-D0E5-C6CAC02BE3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99" y="42333"/>
            <a:ext cx="3657601" cy="37861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C858846-3D28-0922-67DC-55AF0AE989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877" y="849709"/>
            <a:ext cx="8058246" cy="5158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553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ECF47F4-98A4-A4C5-D0E5-C6CAC02BE3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99" y="42333"/>
            <a:ext cx="3657601" cy="37861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8D472E8-D431-708F-B016-C822C8116B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1019" y="800100"/>
            <a:ext cx="7781962" cy="525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0778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ECF47F4-98A4-A4C5-D0E5-C6CAC02BE3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99" y="42333"/>
            <a:ext cx="3657601" cy="37861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84921BA-C175-4A94-6B8E-C606300BC3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301" y="723900"/>
            <a:ext cx="8093397" cy="541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9492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ECF47F4-98A4-A4C5-D0E5-C6CAC02BE3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99" y="42333"/>
            <a:ext cx="3657601" cy="37861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E14EEAB-B63C-C23D-E48D-77AD5F0638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884" y="838200"/>
            <a:ext cx="7746231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484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ECF47F4-98A4-A4C5-D0E5-C6CAC02BE3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99" y="42333"/>
            <a:ext cx="3657601" cy="37861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E1F4FC5-73D6-162A-EF1D-ADCC6BC9D2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5464" y="1104900"/>
            <a:ext cx="7933071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194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ECF47F4-98A4-A4C5-D0E5-C6CAC02BE3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99" y="42333"/>
            <a:ext cx="3657601" cy="37861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08EDCD1-35A4-6FB0-0D90-536F4FE45C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3024" y="990600"/>
            <a:ext cx="7997952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09235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ECF47F4-98A4-A4C5-D0E5-C6CAC02BE3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99" y="42333"/>
            <a:ext cx="3657601" cy="37861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84921BA-C175-4A94-6B8E-C606300BC3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301" y="723900"/>
            <a:ext cx="8093397" cy="541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96697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ECF47F4-98A4-A4C5-D0E5-C6CAC02BE3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99" y="42333"/>
            <a:ext cx="3657601" cy="378619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025162C8-FA31-7E5E-8F24-F262984252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884" y="838200"/>
            <a:ext cx="7746231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4493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1289</TotalTime>
  <Words>0</Words>
  <Application>Microsoft Office PowerPoint</Application>
  <PresentationFormat>On-screen Show (4:3)</PresentationFormat>
  <Paragraphs>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Wachovia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</dc:creator>
  <cp:lastModifiedBy>d n</cp:lastModifiedBy>
  <cp:revision>24</cp:revision>
  <dcterms:created xsi:type="dcterms:W3CDTF">2010-09-08T15:04:56Z</dcterms:created>
  <dcterms:modified xsi:type="dcterms:W3CDTF">2023-03-15T02:11:43Z</dcterms:modified>
</cp:coreProperties>
</file>