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348" r:id="rId4"/>
    <p:sldId id="349" r:id="rId5"/>
    <p:sldId id="350" r:id="rId6"/>
    <p:sldId id="351" r:id="rId7"/>
    <p:sldId id="352" r:id="rId8"/>
    <p:sldId id="364" r:id="rId9"/>
    <p:sldId id="366" r:id="rId10"/>
    <p:sldId id="353" r:id="rId11"/>
    <p:sldId id="354" r:id="rId12"/>
    <p:sldId id="365" r:id="rId13"/>
    <p:sldId id="3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45D3C7-6232-B29A-CE1B-879F58757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70" y="914400"/>
            <a:ext cx="6147260" cy="1371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692ABE-EF24-95DD-4446-F0EDAF99B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181600"/>
            <a:ext cx="6583681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A51A90-C87F-155E-58B1-5B65930E4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F7B51EB-C237-E5B1-EC48-2026FE55FC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23138"/>
            <a:ext cx="10058400" cy="57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3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1F4410-B192-7F4C-2C21-A5919729D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B50635-4060-CA4A-7453-96CDEEEEF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842" y="694267"/>
            <a:ext cx="9942315" cy="616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63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FA1597-2259-D16A-FA23-A0C9D5CF4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565C75-9E68-3EA2-BF39-F14C8AB7C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685800"/>
            <a:ext cx="10210800" cy="582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51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81B408B-49CD-F3BD-5851-E8AF344E7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0" y="6059954"/>
            <a:ext cx="717002" cy="724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6AE42B-08A3-4853-D2E5-C663D07D4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4F182F-F6B5-7EA9-D5A4-092B27153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719667"/>
            <a:ext cx="9753600" cy="5507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3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0C1FA40-72C2-EAB3-089D-85455939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883FA88-5A7A-F1C9-05EE-45FCB7EA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928500"/>
            <a:ext cx="9906000" cy="562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85BFA8-F161-38D2-4E35-B186689A5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3B53BF2-C552-EC86-1936-315FC1554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647412"/>
            <a:ext cx="9982200" cy="621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6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FA1597-2259-D16A-FA23-A0C9D5CF4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565C75-9E68-3EA2-BF39-F14C8AB7C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38200"/>
            <a:ext cx="9753600" cy="55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1EBB75-0EA3-4914-D881-FC0EB56FF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126181-72AA-651A-AF5A-9F12807B7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900" y="832745"/>
            <a:ext cx="9982200" cy="569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3992ED-B06E-2677-35F2-9F6C16A86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1F9DF86-5F7C-0D53-DB1B-2C61B341B1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959" y="677333"/>
            <a:ext cx="999808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84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7BC5AE-7BB1-12A5-05D0-9CC735C58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6F6D130-C8FE-F457-29F6-D472B153EF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00" y="694267"/>
            <a:ext cx="9829800" cy="605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6FA1597-2259-D16A-FA23-A0C9D5CF4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565C75-9E68-3EA2-BF39-F14C8AB7C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175" y="719667"/>
            <a:ext cx="10085650" cy="575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4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A1EBB75-0EA3-4914-D881-FC0EB56FF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44" y="304800"/>
            <a:ext cx="3412788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126181-72AA-651A-AF5A-9F12807B7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694267"/>
            <a:ext cx="9791700" cy="558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6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32</cp:revision>
  <dcterms:created xsi:type="dcterms:W3CDTF">2010-09-08T15:04:56Z</dcterms:created>
  <dcterms:modified xsi:type="dcterms:W3CDTF">2023-07-26T23:56:03Z</dcterms:modified>
</cp:coreProperties>
</file>