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48" r:id="rId4"/>
    <p:sldId id="349" r:id="rId5"/>
    <p:sldId id="350" r:id="rId6"/>
    <p:sldId id="351" r:id="rId7"/>
    <p:sldId id="352" r:id="rId8"/>
    <p:sldId id="364" r:id="rId9"/>
    <p:sldId id="366" r:id="rId10"/>
    <p:sldId id="353" r:id="rId11"/>
    <p:sldId id="354" r:id="rId12"/>
    <p:sldId id="365" r:id="rId13"/>
    <p:sldId id="3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590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745D3C7-6232-B29A-CE1B-879F587579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2370" y="914400"/>
            <a:ext cx="6147260" cy="1371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1692ABE-EF24-95DD-4446-F0EDAF99B3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181600"/>
            <a:ext cx="6583681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FA51A90-C87F-155E-58B1-5B65930E4C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44" y="304800"/>
            <a:ext cx="341278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F7B51EB-C237-E5B1-EC48-2026FE55FC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823138"/>
            <a:ext cx="10058400" cy="573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735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51F4410-B192-7F4C-2C21-A5919729D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44" y="304800"/>
            <a:ext cx="341278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FB50635-4060-CA4A-7453-96CDEEEEF0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4842" y="694267"/>
            <a:ext cx="9942315" cy="616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639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6FA1597-2259-D16A-FA23-A0C9D5CF4A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44" y="304800"/>
            <a:ext cx="341278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4565C75-9E68-3EA2-BF39-F14C8AB7C4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685800"/>
            <a:ext cx="10210800" cy="5825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751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81B408B-49CD-F3BD-5851-E8AF344E7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7600" y="6059954"/>
            <a:ext cx="717002" cy="724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86AE42B-08A3-4853-D2E5-C663D07D4F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444" y="304800"/>
            <a:ext cx="341278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94F182F-F6B5-7EA9-D5A4-092B271531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719667"/>
            <a:ext cx="9753600" cy="5507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738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0C1FA40-72C2-EAB3-089D-854559391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44" y="304800"/>
            <a:ext cx="341278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883FA88-5A7A-F1C9-05EE-45FCB7EAA2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928500"/>
            <a:ext cx="9906000" cy="562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585BFA8-F161-38D2-4E35-B186689A57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44" y="304800"/>
            <a:ext cx="341278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3B53BF2-C552-EC86-1936-315FC1554E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900" y="647412"/>
            <a:ext cx="9982200" cy="621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264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6FA1597-2259-D16A-FA23-A0C9D5CF4A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44" y="304800"/>
            <a:ext cx="341278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4565C75-9E68-3EA2-BF39-F14C8AB7C4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838200"/>
            <a:ext cx="9753600" cy="5564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960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1EBB75-0EA3-4914-D881-FC0EB56FF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44" y="304800"/>
            <a:ext cx="341278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4126181-72AA-651A-AF5A-9F12807B74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900" y="832745"/>
            <a:ext cx="9982200" cy="569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1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C3992ED-B06E-2677-35F2-9F6C16A86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44" y="304800"/>
            <a:ext cx="341278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1F9DF86-5F7C-0D53-DB1B-2C61B341B1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959" y="677333"/>
            <a:ext cx="9998081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847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47BC5AE-7BB1-12A5-05D0-9CC735C58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44" y="304800"/>
            <a:ext cx="341278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6F6D130-C8FE-F457-29F6-D472B153EF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1100" y="694267"/>
            <a:ext cx="9829800" cy="605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6FA1597-2259-D16A-FA23-A0C9D5CF4A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44" y="304800"/>
            <a:ext cx="341278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4565C75-9E68-3EA2-BF39-F14C8AB7C4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175" y="719667"/>
            <a:ext cx="10085650" cy="5754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348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1EBB75-0EA3-4914-D881-FC0EB56FF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44" y="304800"/>
            <a:ext cx="341278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4126181-72AA-651A-AF5A-9F12807B74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0150" y="694267"/>
            <a:ext cx="9791700" cy="5586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265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1551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32</cp:revision>
  <dcterms:created xsi:type="dcterms:W3CDTF">2010-09-08T15:04:56Z</dcterms:created>
  <dcterms:modified xsi:type="dcterms:W3CDTF">2023-07-26T23:56:03Z</dcterms:modified>
</cp:coreProperties>
</file>