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0" r:id="rId3"/>
    <p:sldId id="348" r:id="rId4"/>
    <p:sldId id="349" r:id="rId5"/>
    <p:sldId id="350" r:id="rId6"/>
    <p:sldId id="351" r:id="rId7"/>
    <p:sldId id="352" r:id="rId8"/>
    <p:sldId id="361" r:id="rId9"/>
    <p:sldId id="363" r:id="rId10"/>
    <p:sldId id="353" r:id="rId11"/>
    <p:sldId id="354" r:id="rId12"/>
    <p:sldId id="362" r:id="rId13"/>
    <p:sldId id="36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878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745D3C7-6232-B29A-CE1B-879F587579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9884" y="1066800"/>
            <a:ext cx="5464231" cy="1219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1692ABE-EF24-95DD-4446-F0EDAF99B3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909" y="5257880"/>
            <a:ext cx="5852161" cy="12192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0C1FA40-72C2-EAB3-089D-8545593914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57200"/>
            <a:ext cx="3412788" cy="381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B058862-2103-34C9-A2AF-2145CB0468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355" y="990600"/>
            <a:ext cx="8147290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7355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0C1FA40-72C2-EAB3-089D-8545593914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57200"/>
            <a:ext cx="3412788" cy="381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3647906-7E22-DD81-347B-1C270F8638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067" y="1066800"/>
            <a:ext cx="8065251" cy="5000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6398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0C1FA40-72C2-EAB3-089D-8545593914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57200"/>
            <a:ext cx="3412788" cy="381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D8BA235-A8E8-4D29-8F34-91AD95213E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471" y="1075266"/>
            <a:ext cx="8251057" cy="4707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4742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0C1FA40-72C2-EAB3-089D-8545593914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57200"/>
            <a:ext cx="3412788" cy="381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81B408B-49CD-F3BD-5851-E8AF344E77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62684" y="6100133"/>
            <a:ext cx="717002" cy="724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18222F7-0DE6-8B7B-F8EC-15ECC61EED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720" y="1066800"/>
            <a:ext cx="8367437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738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0C1FA40-72C2-EAB3-089D-8545593914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57200"/>
            <a:ext cx="3412788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8C390AF-439D-6EDC-312A-FEBFBF2268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087" y="1181100"/>
            <a:ext cx="7917826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339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0C1FA40-72C2-EAB3-089D-8545593914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57200"/>
            <a:ext cx="3412788" cy="381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A29FDF4-9641-10F4-9B6A-9D770DD4F5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685" y="990600"/>
            <a:ext cx="8178629" cy="5088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264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0C1FA40-72C2-EAB3-089D-8545593914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57200"/>
            <a:ext cx="3412788" cy="381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D8BA235-A8E8-4D29-8F34-91AD95213E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471" y="868680"/>
            <a:ext cx="8251057" cy="4707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960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0C1FA40-72C2-EAB3-089D-8545593914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57200"/>
            <a:ext cx="3412788" cy="381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B1622C1-B32E-A634-7DED-744F120451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136" y="1143000"/>
            <a:ext cx="8013728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1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0C1FA40-72C2-EAB3-089D-8545593914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57200"/>
            <a:ext cx="3412788" cy="381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A749991-37D6-8741-9137-C420E0DD82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767" y="1143000"/>
            <a:ext cx="7998465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847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0C1FA40-72C2-EAB3-089D-8545593914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57200"/>
            <a:ext cx="3412788" cy="381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AF00BDB-C16C-8EA9-7DA2-DDD0B1F1A7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326" y="952500"/>
            <a:ext cx="8047348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0C1FA40-72C2-EAB3-089D-8545593914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57200"/>
            <a:ext cx="3412788" cy="381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D8BA235-A8E8-4D29-8F34-91AD95213E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20" y="1066800"/>
            <a:ext cx="8280737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1525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0C1FA40-72C2-EAB3-089D-8545593914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57200"/>
            <a:ext cx="3412788" cy="381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B1622C1-B32E-A634-7DED-744F120451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136" y="1143000"/>
            <a:ext cx="8013728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61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1548</TotalTime>
  <Words>0</Words>
  <Application>Microsoft Office PowerPoint</Application>
  <PresentationFormat>On-screen Show (4:3)</PresentationFormat>
  <Paragraphs>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31</cp:revision>
  <dcterms:created xsi:type="dcterms:W3CDTF">2010-09-08T15:04:56Z</dcterms:created>
  <dcterms:modified xsi:type="dcterms:W3CDTF">2023-07-26T23:58:23Z</dcterms:modified>
</cp:coreProperties>
</file>