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48" r:id="rId4"/>
    <p:sldId id="349" r:id="rId5"/>
    <p:sldId id="350" r:id="rId6"/>
    <p:sldId id="351" r:id="rId7"/>
    <p:sldId id="352" r:id="rId8"/>
    <p:sldId id="361" r:id="rId9"/>
    <p:sldId id="363" r:id="rId10"/>
    <p:sldId id="353" r:id="rId11"/>
    <p:sldId id="354" r:id="rId12"/>
    <p:sldId id="362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87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45D3C7-6232-B29A-CE1B-879F58757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884" y="1066800"/>
            <a:ext cx="5464231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692ABE-EF24-95DD-4446-F0EDAF99B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09" y="5257880"/>
            <a:ext cx="5852161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058862-2103-34C9-A2AF-2145CB046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55" y="990600"/>
            <a:ext cx="814729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3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647906-7E22-DD81-347B-1C270F86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67" y="1066800"/>
            <a:ext cx="8065251" cy="500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3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8BA235-A8E8-4D29-8F34-91AD95213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71" y="1075266"/>
            <a:ext cx="8251057" cy="47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7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1B408B-49CD-F3BD-5851-E8AF344E7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8222F7-0DE6-8B7B-F8EC-15ECC61EE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" y="1066800"/>
            <a:ext cx="836743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3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C390AF-439D-6EDC-312A-FEBFBF226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87" y="1181100"/>
            <a:ext cx="791782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29FDF4-9641-10F4-9B6A-9D770DD4F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85" y="990600"/>
            <a:ext cx="8178629" cy="508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6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8BA235-A8E8-4D29-8F34-91AD95213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71" y="868680"/>
            <a:ext cx="8251057" cy="47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1622C1-B32E-A634-7DED-744F12045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36" y="1143000"/>
            <a:ext cx="801372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749991-37D6-8741-9137-C420E0DD8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67" y="1143000"/>
            <a:ext cx="799846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4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F00BDB-C16C-8EA9-7DA2-DDD0B1F1A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26" y="952500"/>
            <a:ext cx="804734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8BA235-A8E8-4D29-8F34-91AD95213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" y="1066800"/>
            <a:ext cx="828073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5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412788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1622C1-B32E-A634-7DED-744F12045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36" y="1143000"/>
            <a:ext cx="801372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31</cp:revision>
  <dcterms:created xsi:type="dcterms:W3CDTF">2010-09-08T15:04:56Z</dcterms:created>
  <dcterms:modified xsi:type="dcterms:W3CDTF">2023-07-26T23:58:23Z</dcterms:modified>
</cp:coreProperties>
</file>