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70" r:id="rId3"/>
    <p:sldId id="320" r:id="rId4"/>
    <p:sldId id="366" r:id="rId5"/>
    <p:sldId id="369" r:id="rId6"/>
    <p:sldId id="368" r:id="rId7"/>
    <p:sldId id="367" r:id="rId8"/>
    <p:sldId id="375" r:id="rId9"/>
    <p:sldId id="376" r:id="rId10"/>
    <p:sldId id="365" r:id="rId11"/>
    <p:sldId id="364" r:id="rId12"/>
    <p:sldId id="377" r:id="rId13"/>
    <p:sldId id="37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350" y="2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77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0EE1EDB-27CE-B356-729D-155FB9EDF3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9856" y="914400"/>
            <a:ext cx="6892288" cy="914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A5C6891-98F5-F5FB-10D6-489F73B7BF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5054601"/>
            <a:ext cx="6063302" cy="123067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28A0FFF-F975-C933-47B8-1DF571316C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4800"/>
            <a:ext cx="4031329" cy="41151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C8B4F65-C8EF-8334-48B7-05D6D9BE1A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940964"/>
            <a:ext cx="9601200" cy="5612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267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8590EF3-4909-9DA7-77F8-A117C0AA56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4800"/>
            <a:ext cx="4031329" cy="41151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3C49D8D-FF14-2651-E372-06A7432C70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3262" y="982133"/>
            <a:ext cx="9865475" cy="556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960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5756901-6528-D8BA-57EF-78FF04B8CE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4800"/>
            <a:ext cx="4031329" cy="41151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A884D41-BECC-852E-6FE8-EF0E4489DB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3475" y="716316"/>
            <a:ext cx="9925050" cy="5823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419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97E9F95-8456-4904-C99B-CB6A8E6900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76298" y="6083200"/>
            <a:ext cx="717002" cy="724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BE3F95D-32FE-FDEE-D1BE-F3E5FCCA8B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04800"/>
            <a:ext cx="4031329" cy="41151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B001519-16C6-FED5-D04C-54A2AE1623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842" y="641429"/>
            <a:ext cx="9858315" cy="6216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280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EE036E3-C0C5-71EC-48CC-C828D523C1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4800"/>
            <a:ext cx="4031329" cy="41151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0976DEC-893B-CB83-6C13-D24E4F33AD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3500" y="914400"/>
            <a:ext cx="9525000" cy="5542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041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713CB73-F528-B024-FD5E-BF44CA3A63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4800"/>
            <a:ext cx="4031329" cy="41151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7516E4F-AC0C-FB3A-3634-0D6AA5CF7D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914400"/>
            <a:ext cx="9639300" cy="5504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39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5756901-6528-D8BA-57EF-78FF04B8CE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4800"/>
            <a:ext cx="4031329" cy="41151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A884D41-BECC-852E-6FE8-EF0E4489DB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6350" y="716316"/>
            <a:ext cx="9639300" cy="5656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875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DEF15B0-F25A-E1C6-0B8F-3FCA31C414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4800"/>
            <a:ext cx="4031329" cy="41151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4CA6F36-4641-CE0A-A1E0-F6E940788F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0284" y="716316"/>
            <a:ext cx="9771431" cy="6141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838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5FCFAAB-ECA6-3483-4D3F-9E88229B35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4800"/>
            <a:ext cx="4031329" cy="41151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8F01A49-FE53-11E2-43BF-E59807E524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7300" y="990600"/>
            <a:ext cx="9677400" cy="572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332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F1B2E83-48C8-74E2-A875-5D3CE8100A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4800"/>
            <a:ext cx="4031329" cy="41151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EB3F841-4C59-49AD-309C-BB5AE158B8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9348" y="914400"/>
            <a:ext cx="9813303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264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5756901-6528-D8BA-57EF-78FF04B8CE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4800"/>
            <a:ext cx="4031329" cy="41151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A884D41-BECC-852E-6FE8-EF0E4489DB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6350" y="716316"/>
            <a:ext cx="9639300" cy="5656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575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DEF15B0-F25A-E1C6-0B8F-3FCA31C414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4800"/>
            <a:ext cx="4031329" cy="41151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4CA6F36-4641-CE0A-A1E0-F6E940788F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0284" y="682449"/>
            <a:ext cx="9771431" cy="6141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908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1654</TotalTime>
  <Words>0</Words>
  <Application>Microsoft Office PowerPoint</Application>
  <PresentationFormat>Widescreen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35</cp:revision>
  <dcterms:created xsi:type="dcterms:W3CDTF">2010-09-08T15:04:56Z</dcterms:created>
  <dcterms:modified xsi:type="dcterms:W3CDTF">2024-05-27T16:51:35Z</dcterms:modified>
</cp:coreProperties>
</file>