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20" r:id="rId4"/>
    <p:sldId id="366" r:id="rId5"/>
    <p:sldId id="369" r:id="rId6"/>
    <p:sldId id="368" r:id="rId7"/>
    <p:sldId id="367" r:id="rId8"/>
    <p:sldId id="375" r:id="rId9"/>
    <p:sldId id="376" r:id="rId10"/>
    <p:sldId id="365" r:id="rId11"/>
    <p:sldId id="364" r:id="rId12"/>
    <p:sldId id="377" r:id="rId13"/>
    <p:sldId id="3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EE1EDB-27CE-B356-729D-155FB9EDF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856" y="914400"/>
            <a:ext cx="6892288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5C6891-98F5-F5FB-10D6-489F73B7B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181601"/>
            <a:ext cx="6063302" cy="1230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6A2684-95F4-55C7-718F-4CA65932A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3" y="1295400"/>
            <a:ext cx="8231693" cy="481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6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BE422D-D792-F9DD-8900-93095BD0A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17" y="1028700"/>
            <a:ext cx="831376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6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3AB09E-DF64-9F91-FD3D-54F8EF57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86" y="1143000"/>
            <a:ext cx="8377627" cy="491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8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97E9F95-8456-4904-C99B-CB6A8E690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27245C-7674-2161-8385-DA788E1E36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66" y="842398"/>
            <a:ext cx="8365067" cy="525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8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92FB66-B826-5AFA-C90F-3AC68E64B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96" y="1219200"/>
            <a:ext cx="8184207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E3E0B5-E788-5FC0-73CB-EDD4DABC8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02" y="1104900"/>
            <a:ext cx="834319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3AB09E-DF64-9F91-FD3D-54F8EF57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86" y="1143000"/>
            <a:ext cx="8377627" cy="491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7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D70176-8B31-2E4D-F908-E02F7D94E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42705"/>
            <a:ext cx="8229600" cy="51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3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A5F11E-9741-341A-A3CD-39F893BD1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31" y="990600"/>
            <a:ext cx="823973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3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25B222-8FA8-A350-1593-EDD9F7115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58" y="1033032"/>
            <a:ext cx="8228684" cy="479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3AB09E-DF64-9F91-FD3D-54F8EF57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86" y="1143000"/>
            <a:ext cx="8377627" cy="491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9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E036E3-C0C5-71EC-48CC-C828D523C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031329" cy="4115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D70176-8B31-2E4D-F908-E02F7D94E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38" y="914400"/>
            <a:ext cx="8366988" cy="525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5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33</cp:revision>
  <dcterms:created xsi:type="dcterms:W3CDTF">2010-09-08T15:04:56Z</dcterms:created>
  <dcterms:modified xsi:type="dcterms:W3CDTF">2023-08-09T22:18:37Z</dcterms:modified>
</cp:coreProperties>
</file>