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0" r:id="rId3"/>
    <p:sldId id="320" r:id="rId4"/>
    <p:sldId id="366" r:id="rId5"/>
    <p:sldId id="369" r:id="rId6"/>
    <p:sldId id="368" r:id="rId7"/>
    <p:sldId id="367" r:id="rId8"/>
    <p:sldId id="375" r:id="rId9"/>
    <p:sldId id="376" r:id="rId10"/>
    <p:sldId id="365" r:id="rId11"/>
    <p:sldId id="364" r:id="rId12"/>
    <p:sldId id="377" r:id="rId13"/>
    <p:sldId id="3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8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EE1EDB-27CE-B356-729D-155FB9EDF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856" y="914400"/>
            <a:ext cx="6892288" cy="914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5C6891-98F5-F5FB-10D6-489F73B7BF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181601"/>
            <a:ext cx="6063302" cy="12306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46A2684-95F4-55C7-718F-4CA65932A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53" y="1295400"/>
            <a:ext cx="8231693" cy="481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267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465903-A8CE-2094-2567-9972693BE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396" y="1181100"/>
            <a:ext cx="7973466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960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3AB09E-DF64-9F91-FD3D-54F8EF572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86" y="1143000"/>
            <a:ext cx="8377627" cy="491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789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B60BE15-E80C-0132-1156-40F37DA8A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318" y="906323"/>
            <a:ext cx="8288867" cy="522689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97E9F95-8456-4904-C99B-CB6A8E6900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28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192FB66-B826-5AFA-C90F-3AC68E64B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896" y="1219200"/>
            <a:ext cx="8184207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4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DFEACA1-79E4-6C3B-CE91-FAD919C080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480" y="1371600"/>
            <a:ext cx="7873297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3AB09E-DF64-9F91-FD3D-54F8EF572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86" y="1143000"/>
            <a:ext cx="8377627" cy="491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87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D70176-8B31-2E4D-F908-E02F7D94E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842705"/>
            <a:ext cx="8229600" cy="517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838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BA5F11E-9741-341A-A3CD-39F893BD12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131" y="990600"/>
            <a:ext cx="8239737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32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86D178F-6C9C-D9DB-4D88-08BC17DEBA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85" y="1144416"/>
            <a:ext cx="8172688" cy="456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264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3AB09E-DF64-9F91-FD3D-54F8EF572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86" y="1143000"/>
            <a:ext cx="8377627" cy="491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9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4031329" cy="4115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D70176-8B31-2E4D-F908-E02F7D94E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938" y="914400"/>
            <a:ext cx="8366988" cy="525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95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34</cp:revision>
  <dcterms:created xsi:type="dcterms:W3CDTF">2010-09-08T15:04:56Z</dcterms:created>
  <dcterms:modified xsi:type="dcterms:W3CDTF">2024-05-27T16:48:56Z</dcterms:modified>
</cp:coreProperties>
</file>