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335" r:id="rId4"/>
    <p:sldId id="336" r:id="rId5"/>
    <p:sldId id="337" r:id="rId6"/>
    <p:sldId id="340" r:id="rId7"/>
    <p:sldId id="339" r:id="rId8"/>
    <p:sldId id="354" r:id="rId9"/>
    <p:sldId id="355" r:id="rId10"/>
    <p:sldId id="341" r:id="rId11"/>
    <p:sldId id="342" r:id="rId12"/>
    <p:sldId id="356" r:id="rId13"/>
    <p:sldId id="3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FD161F-2030-C3C0-B8F6-C177458D9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357" y="914321"/>
            <a:ext cx="4700486" cy="2057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7C9316F-6645-99E7-19A2-E5F246E814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181600"/>
            <a:ext cx="4419600" cy="11810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3092CB-7D7B-EC60-2749-FFC176F089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148" y="914400"/>
            <a:ext cx="9243704" cy="54679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2292C7-B92C-A8F8-8542-86D80F291D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1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893D50-FC0E-EF75-AB07-A20B14836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85800"/>
            <a:ext cx="9144000" cy="56385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CDB376-BFDF-6BBE-A468-7A6AB599E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B29C88-1345-5F9F-A3BA-4C772965F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508" y="762000"/>
            <a:ext cx="9168984" cy="533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736583-E15E-58F3-6E5A-BA3BEA9EC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05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3D794-0A30-1C18-9F12-0F9059E96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417" y="702733"/>
            <a:ext cx="9457166" cy="546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B1D9C5-2846-3B37-D031-C8E8F4C58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CD56A8D-4783-70DF-E89C-2BC236B25E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5200" y="59436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13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2294D5-1483-DE4A-E04E-96471C98B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B25AB4-C737-FAA9-06D3-0596943B2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685800"/>
            <a:ext cx="9448800" cy="558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7A1624B-D5C2-3C50-908B-B45A4A8C8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486" y="965200"/>
            <a:ext cx="9381028" cy="5638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3B2C79-EA97-50EE-52CC-F79875EAA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7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B29C88-1345-5F9F-A3BA-4C772965F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508" y="762000"/>
            <a:ext cx="9168984" cy="533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736583-E15E-58F3-6E5A-BA3BEA9EC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2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3D794-0A30-1C18-9F12-0F9059E96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417" y="702733"/>
            <a:ext cx="9457166" cy="546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B1D9C5-2846-3B37-D031-C8E8F4C58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69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D006E-C2F1-6430-0521-8F7A55388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857" y="685800"/>
            <a:ext cx="9474286" cy="567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F8C247-9605-1646-BF78-22BF10EBF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2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B2F13B-45E7-5D6D-EC9E-B646D98BF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215" y="694267"/>
            <a:ext cx="9327569" cy="5698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BF739BB-E531-79D2-AF50-2A2C870FF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4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B29C88-1345-5F9F-A3BA-4C772965F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508" y="762000"/>
            <a:ext cx="9168984" cy="533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736583-E15E-58F3-6E5A-BA3BEA9EC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04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53D794-0A30-1C18-9F12-0F9059E96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417" y="702733"/>
            <a:ext cx="9457166" cy="5461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B1D9C5-2846-3B37-D031-C8E8F4C58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534" y="228600"/>
            <a:ext cx="2143124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8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30</cp:revision>
  <dcterms:created xsi:type="dcterms:W3CDTF">2010-09-08T15:04:56Z</dcterms:created>
  <dcterms:modified xsi:type="dcterms:W3CDTF">2023-03-18T21:04:55Z</dcterms:modified>
</cp:coreProperties>
</file>